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  <p:sldMasterId id="2147483673" r:id="rId2"/>
  </p:sldMasterIdLst>
  <p:notesMasterIdLst>
    <p:notesMasterId r:id="rId13"/>
  </p:notesMasterIdLst>
  <p:sldIdLst>
    <p:sldId id="347" r:id="rId3"/>
    <p:sldId id="377" r:id="rId4"/>
    <p:sldId id="376" r:id="rId5"/>
    <p:sldId id="386" r:id="rId6"/>
    <p:sldId id="411" r:id="rId7"/>
    <p:sldId id="412" r:id="rId8"/>
    <p:sldId id="413" r:id="rId9"/>
    <p:sldId id="414" r:id="rId10"/>
    <p:sldId id="415" r:id="rId11"/>
    <p:sldId id="383" r:id="rId12"/>
  </p:sldIdLst>
  <p:sldSz cx="10693400" cy="6011863"/>
  <p:notesSz cx="9144000" cy="6858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de-DE"/>
    </a:defPPr>
    <a:lvl1pPr marL="0" algn="l" defTabSz="53455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4558" algn="l" defTabSz="53455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69116" algn="l" defTabSz="53455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3675" algn="l" defTabSz="53455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38233" algn="l" defTabSz="53455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72791" algn="l" defTabSz="53455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07349" algn="l" defTabSz="53455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41908" algn="l" defTabSz="53455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76466" algn="l" defTabSz="53455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folie" id="{6CBA94F7-3841-2D42-8A42-820D0AFCC597}">
          <p14:sldIdLst>
            <p14:sldId id="347"/>
            <p14:sldId id="377"/>
            <p14:sldId id="376"/>
            <p14:sldId id="386"/>
            <p14:sldId id="411"/>
            <p14:sldId id="412"/>
            <p14:sldId id="413"/>
            <p14:sldId id="414"/>
            <p14:sldId id="415"/>
            <p14:sldId id="383"/>
          </p14:sldIdLst>
        </p14:section>
        <p14:section name="Titelfolie" id="{93F08212-1A95-B34D-905B-A7A9B7E9FD92}">
          <p14:sldIdLst/>
        </p14:section>
        <p14:section name="Endfolie" id="{F6AEF064-DD04-6E4B-B3DF-41547A0B8BE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56">
          <p15:clr>
            <a:srgbClr val="A4A3A4"/>
          </p15:clr>
        </p15:guide>
        <p15:guide id="2" orient="horz" pos="3591">
          <p15:clr>
            <a:srgbClr val="A4A3A4"/>
          </p15:clr>
        </p15:guide>
        <p15:guide id="3" orient="horz" pos="143">
          <p15:clr>
            <a:srgbClr val="A4A3A4"/>
          </p15:clr>
        </p15:guide>
        <p15:guide id="4" orient="horz" pos="678">
          <p15:clr>
            <a:srgbClr val="A4A3A4"/>
          </p15:clr>
        </p15:guide>
        <p15:guide id="5" orient="horz" pos="851">
          <p15:clr>
            <a:srgbClr val="A4A3A4"/>
          </p15:clr>
        </p15:guide>
        <p15:guide id="6" pos="5769">
          <p15:clr>
            <a:srgbClr val="A4A3A4"/>
          </p15:clr>
        </p15:guide>
        <p15:guide id="7" pos="6560">
          <p15:clr>
            <a:srgbClr val="A4A3A4"/>
          </p15:clr>
        </p15:guide>
        <p15:guide id="8" pos="6137">
          <p15:clr>
            <a:srgbClr val="A4A3A4"/>
          </p15:clr>
        </p15:guide>
        <p15:guide id="9" pos="172">
          <p15:clr>
            <a:srgbClr val="A4A3A4"/>
          </p15:clr>
        </p15:guide>
        <p15:guide id="10" pos="3158">
          <p15:clr>
            <a:srgbClr val="A4A3A4"/>
          </p15:clr>
        </p15:guide>
        <p15:guide id="11" pos="3046">
          <p15:clr>
            <a:srgbClr val="A4A3A4"/>
          </p15:clr>
        </p15:guide>
        <p15:guide id="12" pos="3271">
          <p15:clr>
            <a:srgbClr val="A4A3A4"/>
          </p15:clr>
        </p15:guide>
        <p15:guide id="13" pos="6448">
          <p15:clr>
            <a:srgbClr val="A4A3A4"/>
          </p15:clr>
        </p15:guide>
        <p15:guide id="14" pos="3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7" autoAdjust="0"/>
    <p:restoredTop sz="94643" autoAdjust="0"/>
  </p:normalViewPr>
  <p:slideViewPr>
    <p:cSldViewPr snapToGrid="0" snapToObjects="1" showGuides="1">
      <p:cViewPr varScale="1">
        <p:scale>
          <a:sx n="96" d="100"/>
          <a:sy n="96" d="100"/>
        </p:scale>
        <p:origin x="523" y="67"/>
      </p:cViewPr>
      <p:guideLst>
        <p:guide orient="horz" pos="456"/>
        <p:guide orient="horz" pos="3591"/>
        <p:guide orient="horz" pos="143"/>
        <p:guide orient="horz" pos="678"/>
        <p:guide orient="horz" pos="851"/>
        <p:guide pos="5769"/>
        <p:guide pos="6560"/>
        <p:guide pos="6137"/>
        <p:guide pos="172"/>
        <p:guide pos="3158"/>
        <p:guide pos="3046"/>
        <p:guide pos="3271"/>
        <p:guide pos="6448"/>
        <p:guide pos="3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90012" cy="9001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92031A-0B62-473C-959E-117695086943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44F3DFE-AF43-4D7B-B0E0-CFC26DF5548F}">
      <dgm:prSet/>
      <dgm:spPr/>
      <dgm:t>
        <a:bodyPr/>
        <a:lstStyle/>
        <a:p>
          <a:r>
            <a:rPr lang="nb-NO" dirty="0"/>
            <a:t>IS NOT AN EASY TASK FROM A ADVISER/SENIORADVISER POINT OF VIEW! (OF COURSE THUS; EHLF): </a:t>
          </a:r>
          <a:endParaRPr lang="en-US" dirty="0"/>
        </a:p>
      </dgm:t>
    </dgm:pt>
    <dgm:pt modelId="{681F069C-2030-479E-B85D-02D19BDEEE55}" type="parTrans" cxnId="{655E6353-9D3F-4019-91ED-B65D36BE02D5}">
      <dgm:prSet/>
      <dgm:spPr/>
      <dgm:t>
        <a:bodyPr/>
        <a:lstStyle/>
        <a:p>
          <a:endParaRPr lang="en-US"/>
        </a:p>
      </dgm:t>
    </dgm:pt>
    <dgm:pt modelId="{CA63D845-10BB-4E62-B30F-B04CCCF09348}" type="sibTrans" cxnId="{655E6353-9D3F-4019-91ED-B65D36BE02D5}">
      <dgm:prSet/>
      <dgm:spPr/>
      <dgm:t>
        <a:bodyPr/>
        <a:lstStyle/>
        <a:p>
          <a:endParaRPr lang="en-US"/>
        </a:p>
      </dgm:t>
    </dgm:pt>
    <dgm:pt modelId="{F53AD1FD-A106-4212-B00A-1E0CF50037EF}">
      <dgm:prSet/>
      <dgm:spPr/>
      <dgm:t>
        <a:bodyPr/>
        <a:lstStyle/>
        <a:p>
          <a:r>
            <a:rPr lang="nb-NO"/>
            <a:t>KEEP TRACK OF NEW AND ONGOING EU - REGULATIONS</a:t>
          </a:r>
          <a:endParaRPr lang="en-US"/>
        </a:p>
      </dgm:t>
    </dgm:pt>
    <dgm:pt modelId="{5050C77B-7D3F-4BB5-B409-B5B86CFDB91C}" type="parTrans" cxnId="{899E73F1-6AF2-4019-9DBD-C17B1A28A2DA}">
      <dgm:prSet/>
      <dgm:spPr/>
      <dgm:t>
        <a:bodyPr/>
        <a:lstStyle/>
        <a:p>
          <a:endParaRPr lang="en-US"/>
        </a:p>
      </dgm:t>
    </dgm:pt>
    <dgm:pt modelId="{5085D58A-7803-4BFD-BFF7-A0786E8074A9}" type="sibTrans" cxnId="{899E73F1-6AF2-4019-9DBD-C17B1A28A2DA}">
      <dgm:prSet/>
      <dgm:spPr/>
      <dgm:t>
        <a:bodyPr/>
        <a:lstStyle/>
        <a:p>
          <a:endParaRPr lang="en-US"/>
        </a:p>
      </dgm:t>
    </dgm:pt>
    <dgm:pt modelId="{492E9D48-9126-41F7-872A-134BD2908CE2}">
      <dgm:prSet/>
      <dgm:spPr/>
      <dgm:t>
        <a:bodyPr/>
        <a:lstStyle/>
        <a:p>
          <a:r>
            <a:rPr lang="nb-NO" dirty="0"/>
            <a:t>USE A FOREIGN LANGUAGE</a:t>
          </a:r>
          <a:endParaRPr lang="en-US" dirty="0"/>
        </a:p>
      </dgm:t>
    </dgm:pt>
    <dgm:pt modelId="{12773FBC-DA61-449E-B2BA-10DACB536D68}" type="parTrans" cxnId="{EFBF16AD-6E23-43F0-A910-6A1A6F0AB5C9}">
      <dgm:prSet/>
      <dgm:spPr/>
      <dgm:t>
        <a:bodyPr/>
        <a:lstStyle/>
        <a:p>
          <a:endParaRPr lang="en-US"/>
        </a:p>
      </dgm:t>
    </dgm:pt>
    <dgm:pt modelId="{832949A9-223D-4DC3-B1D4-76763500AE23}" type="sibTrans" cxnId="{EFBF16AD-6E23-43F0-A910-6A1A6F0AB5C9}">
      <dgm:prSet/>
      <dgm:spPr/>
      <dgm:t>
        <a:bodyPr/>
        <a:lstStyle/>
        <a:p>
          <a:endParaRPr lang="en-US"/>
        </a:p>
      </dgm:t>
    </dgm:pt>
    <dgm:pt modelId="{74B55F5C-7CAE-4E55-97A2-6BAD6F42FFDA}">
      <dgm:prSet/>
      <dgm:spPr/>
      <dgm:t>
        <a:bodyPr/>
        <a:lstStyle/>
        <a:p>
          <a:r>
            <a:rPr lang="nb-NO" dirty="0"/>
            <a:t>LACK THE MANDATE TO LOBBY DIRECTLY</a:t>
          </a:r>
          <a:endParaRPr lang="en-US" dirty="0"/>
        </a:p>
      </dgm:t>
    </dgm:pt>
    <dgm:pt modelId="{4A2E24A9-1398-4D5C-8F09-2935C0E3714C}" type="parTrans" cxnId="{1B119609-2CA6-4046-871E-65232E0B21BE}">
      <dgm:prSet/>
      <dgm:spPr/>
      <dgm:t>
        <a:bodyPr/>
        <a:lstStyle/>
        <a:p>
          <a:endParaRPr lang="en-US"/>
        </a:p>
      </dgm:t>
    </dgm:pt>
    <dgm:pt modelId="{A60798E7-089D-4A68-B9D3-6B71C4D26E5B}" type="sibTrans" cxnId="{1B119609-2CA6-4046-871E-65232E0B21BE}">
      <dgm:prSet/>
      <dgm:spPr/>
      <dgm:t>
        <a:bodyPr/>
        <a:lstStyle/>
        <a:p>
          <a:endParaRPr lang="en-US"/>
        </a:p>
      </dgm:t>
    </dgm:pt>
    <dgm:pt modelId="{9C2E8128-92E1-4CA5-AF4E-8547AADCE7E9}">
      <dgm:prSet/>
      <dgm:spPr/>
      <dgm:t>
        <a:bodyPr/>
        <a:lstStyle/>
        <a:p>
          <a:r>
            <a:rPr lang="nb-NO" dirty="0"/>
            <a:t>AND AT THE SAME TIME KEEP UP WITH ALL THE REST OF YOUR TASKS AT WORK</a:t>
          </a:r>
          <a:endParaRPr lang="en-US" dirty="0"/>
        </a:p>
      </dgm:t>
    </dgm:pt>
    <dgm:pt modelId="{C9316F07-C8DA-448B-BDD8-CA8FCFA29101}" type="parTrans" cxnId="{FC8AD394-691E-4EDC-B787-D439157CA66B}">
      <dgm:prSet/>
      <dgm:spPr/>
      <dgm:t>
        <a:bodyPr/>
        <a:lstStyle/>
        <a:p>
          <a:endParaRPr lang="en-US"/>
        </a:p>
      </dgm:t>
    </dgm:pt>
    <dgm:pt modelId="{C692ED0A-85EA-480F-9151-FAD2A406CC93}" type="sibTrans" cxnId="{FC8AD394-691E-4EDC-B787-D439157CA66B}">
      <dgm:prSet/>
      <dgm:spPr/>
      <dgm:t>
        <a:bodyPr/>
        <a:lstStyle/>
        <a:p>
          <a:endParaRPr lang="en-US"/>
        </a:p>
      </dgm:t>
    </dgm:pt>
    <dgm:pt modelId="{070B3D2B-3731-4538-924E-E3260EB74D16}">
      <dgm:prSet/>
      <dgm:spPr/>
      <dgm:t>
        <a:bodyPr/>
        <a:lstStyle/>
        <a:p>
          <a:r>
            <a:rPr lang="nb-NO" dirty="0"/>
            <a:t>NOT KNOWING IF YOUR COUNTRY WILL BE AFFECTED BY THE DIRECTIVE AT HAND </a:t>
          </a:r>
          <a:endParaRPr lang="en-US" dirty="0"/>
        </a:p>
      </dgm:t>
    </dgm:pt>
    <dgm:pt modelId="{E93DFD4A-09D2-4ABE-991C-5D428C9D8E83}" type="parTrans" cxnId="{B6C7B0F7-3A62-4CF9-B9A8-02FA274FC045}">
      <dgm:prSet/>
      <dgm:spPr/>
      <dgm:t>
        <a:bodyPr/>
        <a:lstStyle/>
        <a:p>
          <a:endParaRPr lang="en-US"/>
        </a:p>
      </dgm:t>
    </dgm:pt>
    <dgm:pt modelId="{6AA6E9F8-6578-4280-987A-6A61464A2309}" type="sibTrans" cxnId="{B6C7B0F7-3A62-4CF9-B9A8-02FA274FC045}">
      <dgm:prSet/>
      <dgm:spPr/>
      <dgm:t>
        <a:bodyPr/>
        <a:lstStyle/>
        <a:p>
          <a:endParaRPr lang="en-US"/>
        </a:p>
      </dgm:t>
    </dgm:pt>
    <dgm:pt modelId="{63370EC5-2F3F-4089-83C0-3DA1F2729539}" type="pres">
      <dgm:prSet presAssocID="{2C92031A-0B62-473C-959E-11769508694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EF92843-1B25-4662-BA09-57DF53F1F2F2}" type="pres">
      <dgm:prSet presAssocID="{244F3DFE-AF43-4D7B-B0E0-CFC26DF5548F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D9176F6-95D3-44BE-B52D-6C45F3AC5E37}" type="pres">
      <dgm:prSet presAssocID="{CA63D845-10BB-4E62-B30F-B04CCCF09348}" presName="spacer" presStyleCnt="0"/>
      <dgm:spPr/>
    </dgm:pt>
    <dgm:pt modelId="{9E794B5D-0CEE-4A86-BB30-6A7D48243374}" type="pres">
      <dgm:prSet presAssocID="{F53AD1FD-A106-4212-B00A-1E0CF50037EF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AAF0FE9-C72D-4B43-BD3A-4B75F6E0AF8C}" type="pres">
      <dgm:prSet presAssocID="{5085D58A-7803-4BFD-BFF7-A0786E8074A9}" presName="spacer" presStyleCnt="0"/>
      <dgm:spPr/>
    </dgm:pt>
    <dgm:pt modelId="{4566A044-6184-430E-830C-090F901AAA2E}" type="pres">
      <dgm:prSet presAssocID="{492E9D48-9126-41F7-872A-134BD2908CE2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0AEF2A2-8AF4-4FCE-9AC8-5A02726F898E}" type="pres">
      <dgm:prSet presAssocID="{832949A9-223D-4DC3-B1D4-76763500AE23}" presName="spacer" presStyleCnt="0"/>
      <dgm:spPr/>
    </dgm:pt>
    <dgm:pt modelId="{676044D7-2D92-4576-8560-E0E1FD995F64}" type="pres">
      <dgm:prSet presAssocID="{74B55F5C-7CAE-4E55-97A2-6BAD6F42FFDA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6E53994-3604-4A40-8A64-D425D289B648}" type="pres">
      <dgm:prSet presAssocID="{A60798E7-089D-4A68-B9D3-6B71C4D26E5B}" presName="spacer" presStyleCnt="0"/>
      <dgm:spPr/>
    </dgm:pt>
    <dgm:pt modelId="{0799DB58-5193-4622-AB3A-7DA73A1ADC40}" type="pres">
      <dgm:prSet presAssocID="{9C2E8128-92E1-4CA5-AF4E-8547AADCE7E9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6A384AB-A7E7-48AD-B154-968FC7391939}" type="pres">
      <dgm:prSet presAssocID="{C692ED0A-85EA-480F-9151-FAD2A406CC93}" presName="spacer" presStyleCnt="0"/>
      <dgm:spPr/>
    </dgm:pt>
    <dgm:pt modelId="{526348BE-EEF0-427E-BAB1-6E4A134E81E1}" type="pres">
      <dgm:prSet presAssocID="{070B3D2B-3731-4538-924E-E3260EB74D16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B6C7B0F7-3A62-4CF9-B9A8-02FA274FC045}" srcId="{2C92031A-0B62-473C-959E-117695086943}" destId="{070B3D2B-3731-4538-924E-E3260EB74D16}" srcOrd="5" destOrd="0" parTransId="{E93DFD4A-09D2-4ABE-991C-5D428C9D8E83}" sibTransId="{6AA6E9F8-6578-4280-987A-6A61464A2309}"/>
    <dgm:cxn modelId="{9361FE3C-B591-410D-8555-B927215CB5FC}" type="presOf" srcId="{F53AD1FD-A106-4212-B00A-1E0CF50037EF}" destId="{9E794B5D-0CEE-4A86-BB30-6A7D48243374}" srcOrd="0" destOrd="0" presId="urn:microsoft.com/office/officeart/2005/8/layout/vList2"/>
    <dgm:cxn modelId="{29BBDF26-9E7F-4A5E-90E1-B7647FE5E004}" type="presOf" srcId="{74B55F5C-7CAE-4E55-97A2-6BAD6F42FFDA}" destId="{676044D7-2D92-4576-8560-E0E1FD995F64}" srcOrd="0" destOrd="0" presId="urn:microsoft.com/office/officeart/2005/8/layout/vList2"/>
    <dgm:cxn modelId="{655E6353-9D3F-4019-91ED-B65D36BE02D5}" srcId="{2C92031A-0B62-473C-959E-117695086943}" destId="{244F3DFE-AF43-4D7B-B0E0-CFC26DF5548F}" srcOrd="0" destOrd="0" parTransId="{681F069C-2030-479E-B85D-02D19BDEEE55}" sibTransId="{CA63D845-10BB-4E62-B30F-B04CCCF09348}"/>
    <dgm:cxn modelId="{EFBF16AD-6E23-43F0-A910-6A1A6F0AB5C9}" srcId="{2C92031A-0B62-473C-959E-117695086943}" destId="{492E9D48-9126-41F7-872A-134BD2908CE2}" srcOrd="2" destOrd="0" parTransId="{12773FBC-DA61-449E-B2BA-10DACB536D68}" sibTransId="{832949A9-223D-4DC3-B1D4-76763500AE23}"/>
    <dgm:cxn modelId="{B3361AD4-6ADA-4C0F-AB1E-841051E395FE}" type="presOf" srcId="{9C2E8128-92E1-4CA5-AF4E-8547AADCE7E9}" destId="{0799DB58-5193-4622-AB3A-7DA73A1ADC40}" srcOrd="0" destOrd="0" presId="urn:microsoft.com/office/officeart/2005/8/layout/vList2"/>
    <dgm:cxn modelId="{899E73F1-6AF2-4019-9DBD-C17B1A28A2DA}" srcId="{2C92031A-0B62-473C-959E-117695086943}" destId="{F53AD1FD-A106-4212-B00A-1E0CF50037EF}" srcOrd="1" destOrd="0" parTransId="{5050C77B-7D3F-4BB5-B409-B5B86CFDB91C}" sibTransId="{5085D58A-7803-4BFD-BFF7-A0786E8074A9}"/>
    <dgm:cxn modelId="{FC8AD394-691E-4EDC-B787-D439157CA66B}" srcId="{2C92031A-0B62-473C-959E-117695086943}" destId="{9C2E8128-92E1-4CA5-AF4E-8547AADCE7E9}" srcOrd="4" destOrd="0" parTransId="{C9316F07-C8DA-448B-BDD8-CA8FCFA29101}" sibTransId="{C692ED0A-85EA-480F-9151-FAD2A406CC93}"/>
    <dgm:cxn modelId="{1A3829DC-EC33-4677-90DA-43741DAC76BB}" type="presOf" srcId="{070B3D2B-3731-4538-924E-E3260EB74D16}" destId="{526348BE-EEF0-427E-BAB1-6E4A134E81E1}" srcOrd="0" destOrd="0" presId="urn:microsoft.com/office/officeart/2005/8/layout/vList2"/>
    <dgm:cxn modelId="{D1571E4E-B3F8-4628-9A85-826A55A3F4F0}" type="presOf" srcId="{2C92031A-0B62-473C-959E-117695086943}" destId="{63370EC5-2F3F-4089-83C0-3DA1F2729539}" srcOrd="0" destOrd="0" presId="urn:microsoft.com/office/officeart/2005/8/layout/vList2"/>
    <dgm:cxn modelId="{6BA36809-C80C-4885-8E2C-889CF0C8477D}" type="presOf" srcId="{244F3DFE-AF43-4D7B-B0E0-CFC26DF5548F}" destId="{0EF92843-1B25-4662-BA09-57DF53F1F2F2}" srcOrd="0" destOrd="0" presId="urn:microsoft.com/office/officeart/2005/8/layout/vList2"/>
    <dgm:cxn modelId="{1B119609-2CA6-4046-871E-65232E0B21BE}" srcId="{2C92031A-0B62-473C-959E-117695086943}" destId="{74B55F5C-7CAE-4E55-97A2-6BAD6F42FFDA}" srcOrd="3" destOrd="0" parTransId="{4A2E24A9-1398-4D5C-8F09-2935C0E3714C}" sibTransId="{A60798E7-089D-4A68-B9D3-6B71C4D26E5B}"/>
    <dgm:cxn modelId="{AD2160C2-5968-4341-8982-378E6B2FBD5A}" type="presOf" srcId="{492E9D48-9126-41F7-872A-134BD2908CE2}" destId="{4566A044-6184-430E-830C-090F901AAA2E}" srcOrd="0" destOrd="0" presId="urn:microsoft.com/office/officeart/2005/8/layout/vList2"/>
    <dgm:cxn modelId="{CDC5C109-A227-4692-BCE8-C2EEFE07E92D}" type="presParOf" srcId="{63370EC5-2F3F-4089-83C0-3DA1F2729539}" destId="{0EF92843-1B25-4662-BA09-57DF53F1F2F2}" srcOrd="0" destOrd="0" presId="urn:microsoft.com/office/officeart/2005/8/layout/vList2"/>
    <dgm:cxn modelId="{283012BA-875F-4EA5-88E9-7205464BDB16}" type="presParOf" srcId="{63370EC5-2F3F-4089-83C0-3DA1F2729539}" destId="{6D9176F6-95D3-44BE-B52D-6C45F3AC5E37}" srcOrd="1" destOrd="0" presId="urn:microsoft.com/office/officeart/2005/8/layout/vList2"/>
    <dgm:cxn modelId="{68CE899E-3DEB-45E7-AF66-65919D2FCE38}" type="presParOf" srcId="{63370EC5-2F3F-4089-83C0-3DA1F2729539}" destId="{9E794B5D-0CEE-4A86-BB30-6A7D48243374}" srcOrd="2" destOrd="0" presId="urn:microsoft.com/office/officeart/2005/8/layout/vList2"/>
    <dgm:cxn modelId="{DD02C9BE-0671-4FCA-AB32-BDDE6052830A}" type="presParOf" srcId="{63370EC5-2F3F-4089-83C0-3DA1F2729539}" destId="{0AAF0FE9-C72D-4B43-BD3A-4B75F6E0AF8C}" srcOrd="3" destOrd="0" presId="urn:microsoft.com/office/officeart/2005/8/layout/vList2"/>
    <dgm:cxn modelId="{1FF1B13E-6E7B-4E63-864A-23F0B0998481}" type="presParOf" srcId="{63370EC5-2F3F-4089-83C0-3DA1F2729539}" destId="{4566A044-6184-430E-830C-090F901AAA2E}" srcOrd="4" destOrd="0" presId="urn:microsoft.com/office/officeart/2005/8/layout/vList2"/>
    <dgm:cxn modelId="{78B13F35-B78F-4363-B0D6-B8288A24B55E}" type="presParOf" srcId="{63370EC5-2F3F-4089-83C0-3DA1F2729539}" destId="{B0AEF2A2-8AF4-4FCE-9AC8-5A02726F898E}" srcOrd="5" destOrd="0" presId="urn:microsoft.com/office/officeart/2005/8/layout/vList2"/>
    <dgm:cxn modelId="{C15B159E-714F-4290-82D4-EBB4435BE0A0}" type="presParOf" srcId="{63370EC5-2F3F-4089-83C0-3DA1F2729539}" destId="{676044D7-2D92-4576-8560-E0E1FD995F64}" srcOrd="6" destOrd="0" presId="urn:microsoft.com/office/officeart/2005/8/layout/vList2"/>
    <dgm:cxn modelId="{28E91C82-12E2-42E2-861D-A65794E30EA4}" type="presParOf" srcId="{63370EC5-2F3F-4089-83C0-3DA1F2729539}" destId="{E6E53994-3604-4A40-8A64-D425D289B648}" srcOrd="7" destOrd="0" presId="urn:microsoft.com/office/officeart/2005/8/layout/vList2"/>
    <dgm:cxn modelId="{13A63E37-5E6B-491A-B840-FAB6EBEF2F87}" type="presParOf" srcId="{63370EC5-2F3F-4089-83C0-3DA1F2729539}" destId="{0799DB58-5193-4622-AB3A-7DA73A1ADC40}" srcOrd="8" destOrd="0" presId="urn:microsoft.com/office/officeart/2005/8/layout/vList2"/>
    <dgm:cxn modelId="{68C83694-1352-4DD9-B306-0B4F3E3276C6}" type="presParOf" srcId="{63370EC5-2F3F-4089-83C0-3DA1F2729539}" destId="{C6A384AB-A7E7-48AD-B154-968FC7391939}" srcOrd="9" destOrd="0" presId="urn:microsoft.com/office/officeart/2005/8/layout/vList2"/>
    <dgm:cxn modelId="{612D9961-798C-445B-A98A-2D48CF712169}" type="presParOf" srcId="{63370EC5-2F3F-4089-83C0-3DA1F2729539}" destId="{526348BE-EEF0-427E-BAB1-6E4A134E81E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F92843-1B25-4662-BA09-57DF53F1F2F2}">
      <dsp:nvSpPr>
        <dsp:cNvPr id="0" name=""/>
        <dsp:cNvSpPr/>
      </dsp:nvSpPr>
      <dsp:spPr>
        <a:xfrm>
          <a:off x="0" y="112788"/>
          <a:ext cx="5844282" cy="7160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/>
            <a:t>IS NOT AN EASY TASK FROM A ADVISER/SENIORADVISER POINT OF VIEW! (OF COURSE THUS; EHLF): </a:t>
          </a:r>
          <a:endParaRPr lang="en-US" sz="1800" kern="1200" dirty="0"/>
        </a:p>
      </dsp:txBody>
      <dsp:txXfrm>
        <a:off x="34954" y="147742"/>
        <a:ext cx="5774374" cy="646132"/>
      </dsp:txXfrm>
    </dsp:sp>
    <dsp:sp modelId="{9E794B5D-0CEE-4A86-BB30-6A7D48243374}">
      <dsp:nvSpPr>
        <dsp:cNvPr id="0" name=""/>
        <dsp:cNvSpPr/>
      </dsp:nvSpPr>
      <dsp:spPr>
        <a:xfrm>
          <a:off x="0" y="880668"/>
          <a:ext cx="5844282" cy="716040"/>
        </a:xfrm>
        <a:prstGeom prst="roundRect">
          <a:avLst/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/>
            <a:t>KEEP TRACK OF NEW AND ONGOING EU - REGULATIONS</a:t>
          </a:r>
          <a:endParaRPr lang="en-US" sz="1800" kern="1200"/>
        </a:p>
      </dsp:txBody>
      <dsp:txXfrm>
        <a:off x="34954" y="915622"/>
        <a:ext cx="5774374" cy="646132"/>
      </dsp:txXfrm>
    </dsp:sp>
    <dsp:sp modelId="{4566A044-6184-430E-830C-090F901AAA2E}">
      <dsp:nvSpPr>
        <dsp:cNvPr id="0" name=""/>
        <dsp:cNvSpPr/>
      </dsp:nvSpPr>
      <dsp:spPr>
        <a:xfrm>
          <a:off x="0" y="1648548"/>
          <a:ext cx="5844282" cy="716040"/>
        </a:xfrm>
        <a:prstGeom prst="roundRect">
          <a:avLst/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/>
            <a:t>USE A FOREIGN LANGUAGE</a:t>
          </a:r>
          <a:endParaRPr lang="en-US" sz="1800" kern="1200" dirty="0"/>
        </a:p>
      </dsp:txBody>
      <dsp:txXfrm>
        <a:off x="34954" y="1683502"/>
        <a:ext cx="5774374" cy="646132"/>
      </dsp:txXfrm>
    </dsp:sp>
    <dsp:sp modelId="{676044D7-2D92-4576-8560-E0E1FD995F64}">
      <dsp:nvSpPr>
        <dsp:cNvPr id="0" name=""/>
        <dsp:cNvSpPr/>
      </dsp:nvSpPr>
      <dsp:spPr>
        <a:xfrm>
          <a:off x="0" y="2416428"/>
          <a:ext cx="5844282" cy="716040"/>
        </a:xfrm>
        <a:prstGeom prst="roundRect">
          <a:avLst/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/>
            <a:t>LACK THE MANDATE TO LOBBY DIRECTLY</a:t>
          </a:r>
          <a:endParaRPr lang="en-US" sz="1800" kern="1200" dirty="0"/>
        </a:p>
      </dsp:txBody>
      <dsp:txXfrm>
        <a:off x="34954" y="2451382"/>
        <a:ext cx="5774374" cy="646132"/>
      </dsp:txXfrm>
    </dsp:sp>
    <dsp:sp modelId="{0799DB58-5193-4622-AB3A-7DA73A1ADC40}">
      <dsp:nvSpPr>
        <dsp:cNvPr id="0" name=""/>
        <dsp:cNvSpPr/>
      </dsp:nvSpPr>
      <dsp:spPr>
        <a:xfrm>
          <a:off x="0" y="3184308"/>
          <a:ext cx="5844282" cy="716040"/>
        </a:xfrm>
        <a:prstGeom prst="roundRect">
          <a:avLst/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/>
            <a:t>AND AT THE SAME TIME KEEP UP WITH ALL THE REST OF YOUR TASKS AT WORK</a:t>
          </a:r>
          <a:endParaRPr lang="en-US" sz="1800" kern="1200" dirty="0"/>
        </a:p>
      </dsp:txBody>
      <dsp:txXfrm>
        <a:off x="34954" y="3219262"/>
        <a:ext cx="5774374" cy="646132"/>
      </dsp:txXfrm>
    </dsp:sp>
    <dsp:sp modelId="{526348BE-EEF0-427E-BAB1-6E4A134E81E1}">
      <dsp:nvSpPr>
        <dsp:cNvPr id="0" name=""/>
        <dsp:cNvSpPr/>
      </dsp:nvSpPr>
      <dsp:spPr>
        <a:xfrm>
          <a:off x="0" y="3952188"/>
          <a:ext cx="5844282" cy="71604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kern="1200" dirty="0"/>
            <a:t>NOT KNOWING IF YOUR COUNTRY WILL BE AFFECTED BY THE DIRECTIVE AT HAND </a:t>
          </a:r>
          <a:endParaRPr lang="en-US" sz="1800" kern="1200" dirty="0"/>
        </a:p>
      </dsp:txBody>
      <dsp:txXfrm>
        <a:off x="34954" y="3987142"/>
        <a:ext cx="5774374" cy="6461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EDB1B-BB66-4667-952A-71E61A0ABFBB}" type="datetimeFigureOut">
              <a:rPr lang="de-DE" smtClean="0"/>
              <a:t>08.09.2021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284413" y="514350"/>
            <a:ext cx="457517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113BC-17F2-43B3-8797-F9F760F806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8362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6911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4558" algn="l" defTabSz="106911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69116" algn="l" defTabSz="106911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3675" algn="l" defTabSz="106911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38233" algn="l" defTabSz="106911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72791" algn="l" defTabSz="106911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07349" algn="l" defTabSz="106911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41908" algn="l" defTabSz="106911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76466" algn="l" defTabSz="106911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sharingheritage.eu/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_Leer-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147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ild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742488" y="5700713"/>
            <a:ext cx="671511" cy="311150"/>
          </a:xfrm>
          <a:prstGeom prst="rect">
            <a:avLst/>
          </a:prstGeom>
        </p:spPr>
        <p:txBody>
          <a:bodyPr/>
          <a:lstStyle/>
          <a:p>
            <a:fld id="{401324B7-3E62-194C-9E04-E1866AC47A87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Bildplatzhalter 16"/>
          <p:cNvSpPr>
            <a:spLocks noGrp="1"/>
          </p:cNvSpPr>
          <p:nvPr>
            <p:ph type="pic" sz="quarter" idx="15"/>
          </p:nvPr>
        </p:nvSpPr>
        <p:spPr>
          <a:xfrm>
            <a:off x="5187950" y="1350963"/>
            <a:ext cx="4554538" cy="4349750"/>
          </a:xfrm>
          <a:prstGeom prst="rect">
            <a:avLst/>
          </a:prstGeom>
          <a:effectLst/>
        </p:spPr>
        <p:txBody>
          <a:bodyPr lIns="0" tIns="0" rIns="0" bIns="0"/>
          <a:lstStyle/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pic>
        <p:nvPicPr>
          <p:cNvPr id="8" name="Bild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874" y="0"/>
            <a:ext cx="1531526" cy="1080000"/>
          </a:xfrm>
          <a:prstGeom prst="rect">
            <a:avLst/>
          </a:prstGeom>
        </p:spPr>
      </p:pic>
      <p:sp>
        <p:nvSpPr>
          <p:cNvPr id="10" name="Bildplatzhalter 16"/>
          <p:cNvSpPr>
            <a:spLocks noGrp="1"/>
          </p:cNvSpPr>
          <p:nvPr>
            <p:ph type="pic" sz="quarter" idx="16"/>
          </p:nvPr>
        </p:nvSpPr>
        <p:spPr>
          <a:xfrm>
            <a:off x="273050" y="1350963"/>
            <a:ext cx="4567238" cy="4349750"/>
          </a:xfrm>
          <a:prstGeom prst="rect">
            <a:avLst/>
          </a:prstGeom>
          <a:effectLst/>
        </p:spPr>
        <p:txBody>
          <a:bodyPr lIns="0" tIns="0" rIns="0" bIns="0"/>
          <a:lstStyle/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73050" y="449203"/>
            <a:ext cx="88852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r>
              <a:rPr lang="en-US" dirty="0" smtClean="0"/>
              <a:t>HEADLINE NUR EINZEILIG 24PT, HELIA LIGHT</a:t>
            </a:r>
            <a:endParaRPr lang="de-DE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73050" y="123505"/>
            <a:ext cx="888523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aseline="0"/>
            </a:lvl1pPr>
          </a:lstStyle>
          <a:p>
            <a:r>
              <a:rPr lang="en-US" dirty="0" err="1" smtClean="0"/>
              <a:t>Kapitel-Nummer</a:t>
            </a:r>
            <a:r>
              <a:rPr lang="en-US" dirty="0" smtClean="0"/>
              <a:t> und -Name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05"/>
          <a:stretch/>
        </p:blipFill>
        <p:spPr>
          <a:xfrm>
            <a:off x="0" y="4140776"/>
            <a:ext cx="5465258" cy="1871087"/>
          </a:xfrm>
          <a:prstGeom prst="rect">
            <a:avLst/>
          </a:prstGeom>
          <a:noFill/>
        </p:spPr>
      </p:pic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268940" y="5700714"/>
            <a:ext cx="9473547" cy="31115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00">
                <a:solidFill>
                  <a:schemeClr val="tx1"/>
                </a:solidFill>
                <a:latin typeface="Helia Light" pitchFamily="50" charset="0"/>
              </a:defRPr>
            </a:lvl1pPr>
          </a:lstStyle>
          <a:p>
            <a:fld id="{9248FBA0-90DB-49E8-978C-C5984EE946B9}" type="datetime4">
              <a:rPr lang="de-DE" smtClean="0"/>
              <a:pPr/>
              <a:t>8. September 2021</a:t>
            </a:fld>
            <a:r>
              <a:rPr lang="de-DE" dirty="0" smtClean="0"/>
              <a:t> / Titel der Präsentation / Vorname Nachname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1308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742488" y="5700713"/>
            <a:ext cx="671511" cy="311150"/>
          </a:xfrm>
          <a:prstGeom prst="rect">
            <a:avLst/>
          </a:prstGeom>
        </p:spPr>
        <p:txBody>
          <a:bodyPr/>
          <a:lstStyle/>
          <a:p>
            <a:fld id="{401324B7-3E62-194C-9E04-E1866AC47A87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7" name="Bildplatzhalter 16"/>
          <p:cNvSpPr>
            <a:spLocks noGrp="1"/>
          </p:cNvSpPr>
          <p:nvPr>
            <p:ph type="pic" sz="quarter" idx="13"/>
          </p:nvPr>
        </p:nvSpPr>
        <p:spPr>
          <a:xfrm>
            <a:off x="273049" y="1080000"/>
            <a:ext cx="9469437" cy="4620713"/>
          </a:xfrm>
          <a:prstGeom prst="rect">
            <a:avLst/>
          </a:prstGeom>
          <a:effectLst/>
        </p:spPr>
        <p:txBody>
          <a:bodyPr lIns="0" tIns="0" rIns="0" bIns="0"/>
          <a:lstStyle/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pic>
        <p:nvPicPr>
          <p:cNvPr id="7" name="Bild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874" y="0"/>
            <a:ext cx="1531526" cy="1080000"/>
          </a:xfrm>
          <a:prstGeom prst="rect">
            <a:avLst/>
          </a:prstGeom>
        </p:spPr>
      </p:pic>
      <p:sp>
        <p:nvSpPr>
          <p:cNvPr id="18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73050" y="449203"/>
            <a:ext cx="88852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r>
              <a:rPr lang="en-US" dirty="0" smtClean="0"/>
              <a:t>HEADLINE NUR EINZEILIG 24PT, HELIA LIGHT</a:t>
            </a:r>
            <a:endParaRPr lang="de-DE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73050" y="123505"/>
            <a:ext cx="888523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aseline="0"/>
            </a:lvl1pPr>
          </a:lstStyle>
          <a:p>
            <a:r>
              <a:rPr lang="en-US" dirty="0" err="1" smtClean="0"/>
              <a:t>Kapitel-Nummer</a:t>
            </a:r>
            <a:r>
              <a:rPr lang="en-US" dirty="0" smtClean="0"/>
              <a:t> und -Name</a:t>
            </a: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05"/>
          <a:stretch/>
        </p:blipFill>
        <p:spPr>
          <a:xfrm>
            <a:off x="0" y="4140776"/>
            <a:ext cx="5465258" cy="1871087"/>
          </a:xfrm>
          <a:prstGeom prst="rect">
            <a:avLst/>
          </a:prstGeom>
          <a:noFill/>
        </p:spPr>
      </p:pic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268940" y="5700714"/>
            <a:ext cx="9473547" cy="31115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00">
                <a:solidFill>
                  <a:schemeClr val="tx1"/>
                </a:solidFill>
                <a:latin typeface="Helia Light" pitchFamily="50" charset="0"/>
              </a:defRPr>
            </a:lvl1pPr>
          </a:lstStyle>
          <a:p>
            <a:fld id="{9248FBA0-90DB-49E8-978C-C5984EE946B9}" type="datetime4">
              <a:rPr lang="de-DE" smtClean="0"/>
              <a:pPr/>
              <a:t>8. September 2021</a:t>
            </a:fld>
            <a:r>
              <a:rPr lang="de-DE" dirty="0" smtClean="0"/>
              <a:t> / Titel der Präsentation / Vorname Nachname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4408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742488" y="5700713"/>
            <a:ext cx="671511" cy="311150"/>
          </a:xfrm>
          <a:prstGeom prst="rect">
            <a:avLst/>
          </a:prstGeom>
        </p:spPr>
        <p:txBody>
          <a:bodyPr/>
          <a:lstStyle/>
          <a:p>
            <a:fld id="{401324B7-3E62-194C-9E04-E1866AC47A87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Bild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874" y="0"/>
            <a:ext cx="1531526" cy="1080000"/>
          </a:xfrm>
          <a:prstGeom prst="rect">
            <a:avLst/>
          </a:prstGeom>
        </p:spPr>
      </p:pic>
      <p:sp>
        <p:nvSpPr>
          <p:cNvPr id="18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73050" y="449203"/>
            <a:ext cx="88852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r>
              <a:rPr lang="en-US" dirty="0" smtClean="0"/>
              <a:t>HEADLINE NUR EINZEILIG 24PT, HELIA LIGHT</a:t>
            </a:r>
            <a:endParaRPr lang="de-DE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73050" y="123505"/>
            <a:ext cx="888523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aseline="0"/>
            </a:lvl1pPr>
          </a:lstStyle>
          <a:p>
            <a:r>
              <a:rPr lang="en-US" dirty="0" err="1" smtClean="0"/>
              <a:t>Kapitel-Nummer</a:t>
            </a:r>
            <a:r>
              <a:rPr lang="en-US" dirty="0" smtClean="0"/>
              <a:t> und -Name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05"/>
          <a:stretch/>
        </p:blipFill>
        <p:spPr>
          <a:xfrm>
            <a:off x="0" y="4140776"/>
            <a:ext cx="5465258" cy="1871087"/>
          </a:xfrm>
          <a:prstGeom prst="rect">
            <a:avLst/>
          </a:prstGeom>
          <a:noFill/>
        </p:spPr>
      </p:pic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268940" y="5700714"/>
            <a:ext cx="9473547" cy="31115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00">
                <a:solidFill>
                  <a:schemeClr val="tx1"/>
                </a:solidFill>
                <a:latin typeface="Helia Light" pitchFamily="50" charset="0"/>
              </a:defRPr>
            </a:lvl1pPr>
          </a:lstStyle>
          <a:p>
            <a:fld id="{9248FBA0-90DB-49E8-978C-C5984EE946B9}" type="datetime4">
              <a:rPr lang="de-DE" smtClean="0"/>
              <a:pPr/>
              <a:t>8. September 2021</a:t>
            </a:fld>
            <a:r>
              <a:rPr lang="de-DE" dirty="0" smtClean="0"/>
              <a:t> / Titel der Präsentation / Vorname Nachname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7819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ild Maxim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05"/>
          <a:stretch/>
        </p:blipFill>
        <p:spPr>
          <a:xfrm>
            <a:off x="0" y="4140776"/>
            <a:ext cx="5465258" cy="1871087"/>
          </a:xfrm>
          <a:prstGeom prst="rect">
            <a:avLst/>
          </a:prstGeom>
          <a:noFill/>
        </p:spPr>
      </p:pic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742488" y="5700713"/>
            <a:ext cx="671511" cy="311150"/>
          </a:xfrm>
          <a:prstGeom prst="rect">
            <a:avLst/>
          </a:prstGeom>
        </p:spPr>
        <p:txBody>
          <a:bodyPr/>
          <a:lstStyle/>
          <a:p>
            <a:fld id="{401324B7-3E62-194C-9E04-E1866AC47A87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Bild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874" y="0"/>
            <a:ext cx="1531526" cy="1080000"/>
          </a:xfrm>
          <a:prstGeom prst="rect">
            <a:avLst/>
          </a:prstGeom>
        </p:spPr>
      </p:pic>
      <p:sp>
        <p:nvSpPr>
          <p:cNvPr id="10" name="Bildplatzhalter 16"/>
          <p:cNvSpPr>
            <a:spLocks noGrp="1"/>
          </p:cNvSpPr>
          <p:nvPr>
            <p:ph type="pic" sz="quarter" idx="13"/>
          </p:nvPr>
        </p:nvSpPr>
        <p:spPr>
          <a:xfrm>
            <a:off x="273050" y="1356246"/>
            <a:ext cx="1800000" cy="1080000"/>
          </a:xfrm>
          <a:prstGeom prst="rect">
            <a:avLst/>
          </a:prstGeom>
          <a:effectLst/>
        </p:spPr>
        <p:txBody>
          <a:bodyPr lIns="0" tIns="0" rIns="0" bIns="0"/>
          <a:lstStyle/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73050" y="449203"/>
            <a:ext cx="88852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r>
              <a:rPr lang="en-US" dirty="0" smtClean="0"/>
              <a:t>HEADLINE NUR EINZEILIG 24PT, HELIA LIGHT</a:t>
            </a:r>
            <a:endParaRPr lang="de-DE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73050" y="123505"/>
            <a:ext cx="888523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aseline="0"/>
            </a:lvl1pPr>
          </a:lstStyle>
          <a:p>
            <a:r>
              <a:rPr lang="en-US" dirty="0" err="1" smtClean="0"/>
              <a:t>Kapitel-Nummer</a:t>
            </a:r>
            <a:r>
              <a:rPr lang="en-US" dirty="0" smtClean="0"/>
              <a:t> und -Name</a:t>
            </a:r>
            <a:endParaRPr lang="de-DE" dirty="0"/>
          </a:p>
        </p:txBody>
      </p:sp>
      <p:sp>
        <p:nvSpPr>
          <p:cNvPr id="14" name="Bildplatzhalter 16"/>
          <p:cNvSpPr>
            <a:spLocks noGrp="1"/>
          </p:cNvSpPr>
          <p:nvPr>
            <p:ph type="pic" sz="quarter" idx="16"/>
          </p:nvPr>
        </p:nvSpPr>
        <p:spPr>
          <a:xfrm>
            <a:off x="2829529" y="1356246"/>
            <a:ext cx="1800000" cy="1080000"/>
          </a:xfrm>
          <a:prstGeom prst="rect">
            <a:avLst/>
          </a:prstGeom>
          <a:effectLst/>
        </p:spPr>
        <p:txBody>
          <a:bodyPr lIns="0" tIns="0" rIns="0" bIns="0"/>
          <a:lstStyle/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sp>
        <p:nvSpPr>
          <p:cNvPr id="15" name="Bildplatzhalter 16"/>
          <p:cNvSpPr>
            <a:spLocks noGrp="1"/>
          </p:cNvSpPr>
          <p:nvPr>
            <p:ph type="pic" sz="quarter" idx="17"/>
          </p:nvPr>
        </p:nvSpPr>
        <p:spPr>
          <a:xfrm>
            <a:off x="5386008" y="1356246"/>
            <a:ext cx="1800000" cy="1080000"/>
          </a:xfrm>
          <a:prstGeom prst="rect">
            <a:avLst/>
          </a:prstGeom>
          <a:effectLst/>
        </p:spPr>
        <p:txBody>
          <a:bodyPr lIns="0" tIns="0" rIns="0" bIns="0"/>
          <a:lstStyle/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sp>
        <p:nvSpPr>
          <p:cNvPr id="17" name="Bildplatzhalter 16"/>
          <p:cNvSpPr>
            <a:spLocks noGrp="1"/>
          </p:cNvSpPr>
          <p:nvPr>
            <p:ph type="pic" sz="quarter" idx="18"/>
          </p:nvPr>
        </p:nvSpPr>
        <p:spPr>
          <a:xfrm>
            <a:off x="7942488" y="1356246"/>
            <a:ext cx="1800000" cy="1080000"/>
          </a:xfrm>
          <a:prstGeom prst="rect">
            <a:avLst/>
          </a:prstGeom>
          <a:effectLst/>
        </p:spPr>
        <p:txBody>
          <a:bodyPr lIns="0" tIns="0" rIns="0" bIns="0"/>
          <a:lstStyle/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20" name="Bildplatzhalter 16"/>
          <p:cNvSpPr>
            <a:spLocks noGrp="1"/>
          </p:cNvSpPr>
          <p:nvPr>
            <p:ph type="pic" sz="quarter" idx="19"/>
          </p:nvPr>
        </p:nvSpPr>
        <p:spPr>
          <a:xfrm>
            <a:off x="273050" y="2816911"/>
            <a:ext cx="1800000" cy="1080000"/>
          </a:xfrm>
          <a:prstGeom prst="rect">
            <a:avLst/>
          </a:prstGeom>
          <a:effectLst/>
        </p:spPr>
        <p:txBody>
          <a:bodyPr lIns="0" tIns="0" rIns="0" bIns="0"/>
          <a:lstStyle/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sp>
        <p:nvSpPr>
          <p:cNvPr id="21" name="Bildplatzhalter 16"/>
          <p:cNvSpPr>
            <a:spLocks noGrp="1"/>
          </p:cNvSpPr>
          <p:nvPr>
            <p:ph type="pic" sz="quarter" idx="20"/>
          </p:nvPr>
        </p:nvSpPr>
        <p:spPr>
          <a:xfrm>
            <a:off x="2829529" y="2816911"/>
            <a:ext cx="1800000" cy="1080000"/>
          </a:xfrm>
          <a:prstGeom prst="rect">
            <a:avLst/>
          </a:prstGeom>
          <a:effectLst/>
        </p:spPr>
        <p:txBody>
          <a:bodyPr lIns="0" tIns="0" rIns="0" bIns="0"/>
          <a:lstStyle/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sp>
        <p:nvSpPr>
          <p:cNvPr id="22" name="Bildplatzhalter 16"/>
          <p:cNvSpPr>
            <a:spLocks noGrp="1"/>
          </p:cNvSpPr>
          <p:nvPr>
            <p:ph type="pic" sz="quarter" idx="21"/>
          </p:nvPr>
        </p:nvSpPr>
        <p:spPr>
          <a:xfrm>
            <a:off x="5386008" y="2816911"/>
            <a:ext cx="1800000" cy="1080000"/>
          </a:xfrm>
          <a:prstGeom prst="rect">
            <a:avLst/>
          </a:prstGeom>
          <a:effectLst/>
        </p:spPr>
        <p:txBody>
          <a:bodyPr lIns="0" tIns="0" rIns="0" bIns="0"/>
          <a:lstStyle/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sp>
        <p:nvSpPr>
          <p:cNvPr id="23" name="Bildplatzhalter 16"/>
          <p:cNvSpPr>
            <a:spLocks noGrp="1"/>
          </p:cNvSpPr>
          <p:nvPr>
            <p:ph type="pic" sz="quarter" idx="22"/>
          </p:nvPr>
        </p:nvSpPr>
        <p:spPr>
          <a:xfrm>
            <a:off x="7942488" y="2816911"/>
            <a:ext cx="1800000" cy="1080000"/>
          </a:xfrm>
          <a:prstGeom prst="rect">
            <a:avLst/>
          </a:prstGeom>
          <a:effectLst/>
        </p:spPr>
        <p:txBody>
          <a:bodyPr lIns="0" tIns="0" rIns="0" bIns="0"/>
          <a:lstStyle/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sp>
        <p:nvSpPr>
          <p:cNvPr id="24" name="Bildplatzhalter 16"/>
          <p:cNvSpPr>
            <a:spLocks noGrp="1"/>
          </p:cNvSpPr>
          <p:nvPr>
            <p:ph type="pic" sz="quarter" idx="23"/>
          </p:nvPr>
        </p:nvSpPr>
        <p:spPr>
          <a:xfrm>
            <a:off x="273050" y="4307265"/>
            <a:ext cx="1800000" cy="1080000"/>
          </a:xfrm>
          <a:prstGeom prst="rect">
            <a:avLst/>
          </a:prstGeom>
          <a:effectLst/>
        </p:spPr>
        <p:txBody>
          <a:bodyPr lIns="0" tIns="0" rIns="0" bIns="0"/>
          <a:lstStyle/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sp>
        <p:nvSpPr>
          <p:cNvPr id="25" name="Bildplatzhalter 16"/>
          <p:cNvSpPr>
            <a:spLocks noGrp="1"/>
          </p:cNvSpPr>
          <p:nvPr>
            <p:ph type="pic" sz="quarter" idx="24"/>
          </p:nvPr>
        </p:nvSpPr>
        <p:spPr>
          <a:xfrm>
            <a:off x="2829529" y="4307265"/>
            <a:ext cx="1800000" cy="1080000"/>
          </a:xfrm>
          <a:prstGeom prst="rect">
            <a:avLst/>
          </a:prstGeom>
          <a:effectLst/>
        </p:spPr>
        <p:txBody>
          <a:bodyPr lIns="0" tIns="0" rIns="0" bIns="0"/>
          <a:lstStyle/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sp>
        <p:nvSpPr>
          <p:cNvPr id="26" name="Bildplatzhalter 16"/>
          <p:cNvSpPr>
            <a:spLocks noGrp="1"/>
          </p:cNvSpPr>
          <p:nvPr>
            <p:ph type="pic" sz="quarter" idx="25"/>
          </p:nvPr>
        </p:nvSpPr>
        <p:spPr>
          <a:xfrm>
            <a:off x="5386008" y="4307265"/>
            <a:ext cx="1800000" cy="1080000"/>
          </a:xfrm>
          <a:prstGeom prst="rect">
            <a:avLst/>
          </a:prstGeom>
          <a:effectLst/>
        </p:spPr>
        <p:txBody>
          <a:bodyPr lIns="0" tIns="0" rIns="0" bIns="0"/>
          <a:lstStyle/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sp>
        <p:nvSpPr>
          <p:cNvPr id="27" name="Bildplatzhalter 16"/>
          <p:cNvSpPr>
            <a:spLocks noGrp="1"/>
          </p:cNvSpPr>
          <p:nvPr>
            <p:ph type="pic" sz="quarter" idx="26"/>
          </p:nvPr>
        </p:nvSpPr>
        <p:spPr>
          <a:xfrm>
            <a:off x="7942488" y="4307265"/>
            <a:ext cx="1800000" cy="1080000"/>
          </a:xfrm>
          <a:prstGeom prst="rect">
            <a:avLst/>
          </a:prstGeom>
          <a:effectLst/>
        </p:spPr>
        <p:txBody>
          <a:bodyPr lIns="0" tIns="0" rIns="0" bIns="0"/>
          <a:lstStyle/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sp>
        <p:nvSpPr>
          <p:cNvPr id="30" name="Datumsplatzhalter 3"/>
          <p:cNvSpPr>
            <a:spLocks noGrp="1"/>
          </p:cNvSpPr>
          <p:nvPr>
            <p:ph type="dt" sz="half" idx="2"/>
          </p:nvPr>
        </p:nvSpPr>
        <p:spPr>
          <a:xfrm>
            <a:off x="268940" y="5700714"/>
            <a:ext cx="9473547" cy="31115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00">
                <a:solidFill>
                  <a:schemeClr val="tx1"/>
                </a:solidFill>
                <a:latin typeface="Helia Light" pitchFamily="50" charset="0"/>
              </a:defRPr>
            </a:lvl1pPr>
          </a:lstStyle>
          <a:p>
            <a:fld id="{9248FBA0-90DB-49E8-978C-C5984EE946B9}" type="datetime4">
              <a:rPr lang="de-DE" smtClean="0"/>
              <a:pPr/>
              <a:t>8. September 2021</a:t>
            </a:fld>
            <a:r>
              <a:rPr lang="de-DE" dirty="0" smtClean="0"/>
              <a:t> / Titel der Präsentation / Vorname Nachname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7674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3432"/>
          <a:stretch/>
        </p:blipFill>
        <p:spPr>
          <a:xfrm flipH="1">
            <a:off x="0" y="1680038"/>
            <a:ext cx="10693400" cy="4331825"/>
          </a:xfrm>
          <a:prstGeom prst="rect">
            <a:avLst/>
          </a:prstGeom>
          <a:noFill/>
        </p:spPr>
      </p:pic>
      <p:pic>
        <p:nvPicPr>
          <p:cNvPr id="7" name="Bild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430" y="2439"/>
            <a:ext cx="2378970" cy="167760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 userDrawn="1"/>
        </p:nvSpPr>
        <p:spPr>
          <a:xfrm>
            <a:off x="0" y="0"/>
            <a:ext cx="8314430" cy="1680039"/>
          </a:xfrm>
          <a:prstGeom prst="rect">
            <a:avLst/>
          </a:prstGeom>
          <a:effectLst/>
        </p:spPr>
        <p:txBody>
          <a:bodyPr lIns="540000" tIns="529200" rIns="0"/>
          <a:lstStyle>
            <a:lvl1pPr algn="l" defTabSz="534558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Helia Light" pitchFamily="50" charset="0"/>
                <a:ea typeface="+mj-ea"/>
                <a:cs typeface="+mj-cs"/>
              </a:defRPr>
            </a:lvl1pPr>
          </a:lstStyle>
          <a:p>
            <a:r>
              <a:rPr lang="en-US" smtClean="0"/>
              <a:t>VIELEN DANK FÜR IHRE AUFMERKSAMKEIT.</a:t>
            </a: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557212" y="1650316"/>
            <a:ext cx="7757217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0" i="0" u="none" strike="noStrike" kern="1200" baseline="0" dirty="0" smtClean="0">
                <a:solidFill>
                  <a:schemeClr val="tx1"/>
                </a:solidFill>
                <a:latin typeface="Helia Light" pitchFamily="50" charset="0"/>
                <a:ea typeface="+mn-ea"/>
                <a:cs typeface="+mn-cs"/>
              </a:rPr>
              <a:t>Geschäftsstelle des Deutschen </a:t>
            </a:r>
            <a:br>
              <a:rPr lang="de-DE" sz="1400" b="0" i="0" u="none" strike="noStrike" kern="1200" baseline="0" dirty="0" smtClean="0">
                <a:solidFill>
                  <a:schemeClr val="tx1"/>
                </a:solidFill>
                <a:latin typeface="Helia Light" pitchFamily="50" charset="0"/>
                <a:ea typeface="+mn-ea"/>
                <a:cs typeface="+mn-cs"/>
              </a:rPr>
            </a:br>
            <a:r>
              <a:rPr lang="de-DE" sz="1400" b="0" i="0" u="none" strike="noStrike" kern="1200" baseline="0" dirty="0" smtClean="0">
                <a:solidFill>
                  <a:schemeClr val="tx1"/>
                </a:solidFill>
                <a:latin typeface="Helia Light" pitchFamily="50" charset="0"/>
                <a:ea typeface="+mn-ea"/>
                <a:cs typeface="+mn-cs"/>
              </a:rPr>
              <a:t>Nationalkomitees für Denkmalschutz</a:t>
            </a:r>
            <a:br>
              <a:rPr lang="de-DE" sz="1400" b="0" i="0" u="none" strike="noStrike" kern="1200" baseline="0" dirty="0" smtClean="0">
                <a:solidFill>
                  <a:schemeClr val="tx1"/>
                </a:solidFill>
                <a:latin typeface="Helia Light" pitchFamily="50" charset="0"/>
                <a:ea typeface="+mn-ea"/>
                <a:cs typeface="+mn-cs"/>
              </a:rPr>
            </a:br>
            <a:r>
              <a:rPr lang="de-DE" sz="1400" b="0" i="0" u="none" strike="noStrike" kern="1200" baseline="0" dirty="0" smtClean="0">
                <a:solidFill>
                  <a:schemeClr val="tx1"/>
                </a:solidFill>
                <a:latin typeface="Helia Light" pitchFamily="50" charset="0"/>
                <a:ea typeface="+mn-ea"/>
                <a:cs typeface="+mn-cs"/>
              </a:rPr>
              <a:t>bei der Beauftragten der Bundesregierung </a:t>
            </a:r>
            <a:br>
              <a:rPr lang="de-DE" sz="1400" b="0" i="0" u="none" strike="noStrike" kern="1200" baseline="0" dirty="0" smtClean="0">
                <a:solidFill>
                  <a:schemeClr val="tx1"/>
                </a:solidFill>
                <a:latin typeface="Helia Light" pitchFamily="50" charset="0"/>
                <a:ea typeface="+mn-ea"/>
                <a:cs typeface="+mn-cs"/>
              </a:rPr>
            </a:br>
            <a:r>
              <a:rPr lang="de-DE" sz="1400" b="0" i="0" u="none" strike="noStrike" kern="1200" baseline="0" dirty="0" smtClean="0">
                <a:solidFill>
                  <a:schemeClr val="tx1"/>
                </a:solidFill>
                <a:latin typeface="Helia Light" pitchFamily="50" charset="0"/>
                <a:ea typeface="+mn-ea"/>
                <a:cs typeface="+mn-cs"/>
              </a:rPr>
              <a:t>für Kultur und Medien</a:t>
            </a:r>
          </a:p>
          <a:p>
            <a:endParaRPr lang="de-DE" sz="1400" b="0" i="0" u="none" strike="noStrike" kern="1200" baseline="0" dirty="0" smtClean="0">
              <a:solidFill>
                <a:schemeClr val="tx1"/>
              </a:solidFill>
              <a:latin typeface="Helia Light" pitchFamily="50" charset="0"/>
              <a:ea typeface="+mn-ea"/>
              <a:cs typeface="+mn-cs"/>
            </a:endParaRPr>
          </a:p>
          <a:p>
            <a:pPr marL="0" marR="0" indent="0" algn="l" defTabSz="5345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0" i="0" u="none" strike="noStrike" kern="1200" baseline="0" dirty="0" smtClean="0">
                <a:solidFill>
                  <a:schemeClr val="tx1"/>
                </a:solidFill>
                <a:latin typeface="Helia Light" pitchFamily="50" charset="0"/>
                <a:ea typeface="+mn-ea"/>
                <a:cs typeface="+mn-cs"/>
              </a:rPr>
              <a:t>www.sharingheritage.eu</a:t>
            </a:r>
            <a:endParaRPr lang="de-DE" sz="1400" b="0" i="0" u="none" strike="noStrike" kern="1200" baseline="0" dirty="0">
              <a:solidFill>
                <a:schemeClr val="tx1"/>
              </a:solidFill>
              <a:latin typeface="Helia Light" pitchFamily="50" charset="0"/>
              <a:ea typeface="+mn-ea"/>
              <a:cs typeface="+mn-cs"/>
            </a:endParaRPr>
          </a:p>
        </p:txBody>
      </p:sp>
      <p:sp>
        <p:nvSpPr>
          <p:cNvPr id="2" name="Rechteck 1">
            <a:hlinkClick r:id="rId4"/>
          </p:cNvPr>
          <p:cNvSpPr/>
          <p:nvPr userDrawn="1"/>
        </p:nvSpPr>
        <p:spPr>
          <a:xfrm>
            <a:off x="498764" y="2722418"/>
            <a:ext cx="1750868" cy="2205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508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3A8EE3-3E1F-49AF-98AB-538353D666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675" y="983886"/>
            <a:ext cx="8020050" cy="2093019"/>
          </a:xfrm>
        </p:spPr>
        <p:txBody>
          <a:bodyPr anchor="b"/>
          <a:lstStyle>
            <a:lvl1pPr algn="ctr">
              <a:defRPr sz="526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A1A665F-D948-46DC-AECC-22B815009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675" y="3157620"/>
            <a:ext cx="8020050" cy="1451475"/>
          </a:xfrm>
        </p:spPr>
        <p:txBody>
          <a:bodyPr/>
          <a:lstStyle>
            <a:lvl1pPr marL="0" indent="0" algn="ctr">
              <a:buNone/>
              <a:defRPr sz="2104"/>
            </a:lvl1pPr>
            <a:lvl2pPr marL="400782" indent="0" algn="ctr">
              <a:buNone/>
              <a:defRPr sz="1753"/>
            </a:lvl2pPr>
            <a:lvl3pPr marL="801563" indent="0" algn="ctr">
              <a:buNone/>
              <a:defRPr sz="1578"/>
            </a:lvl3pPr>
            <a:lvl4pPr marL="1202345" indent="0" algn="ctr">
              <a:buNone/>
              <a:defRPr sz="1403"/>
            </a:lvl4pPr>
            <a:lvl5pPr marL="1603126" indent="0" algn="ctr">
              <a:buNone/>
              <a:defRPr sz="1403"/>
            </a:lvl5pPr>
            <a:lvl6pPr marL="2003908" indent="0" algn="ctr">
              <a:buNone/>
              <a:defRPr sz="1403"/>
            </a:lvl6pPr>
            <a:lvl7pPr marL="2404689" indent="0" algn="ctr">
              <a:buNone/>
              <a:defRPr sz="1403"/>
            </a:lvl7pPr>
            <a:lvl8pPr marL="2805471" indent="0" algn="ctr">
              <a:buNone/>
              <a:defRPr sz="1403"/>
            </a:lvl8pPr>
            <a:lvl9pPr marL="3206252" indent="0" algn="ctr">
              <a:buNone/>
              <a:defRPr sz="1403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4C81F14-F25E-4428-8480-EB18FA004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9/8/2021</a:t>
            </a:fld>
            <a:endParaRPr lang="en-US" sz="877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9FF85E1-ED2C-4C18-8464-40037BFAF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877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3EC4662-B40D-4ED6-92A0-1D2632444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‹Nr.›</a:t>
            </a:fld>
            <a:endParaRPr lang="en-US" sz="877" dirty="0"/>
          </a:p>
        </p:txBody>
      </p:sp>
    </p:spTree>
    <p:extLst>
      <p:ext uri="{BB962C8B-B14F-4D97-AF65-F5344CB8AC3E}">
        <p14:creationId xmlns:p14="http://schemas.microsoft.com/office/powerpoint/2010/main" val="427599168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C2EACE-7ECC-4325-9C8D-8F5E682AC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00206AA-2576-445F-9E40-801661CA2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72D8F6-1545-47A1-B85A-B7E18A957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9/8/2021</a:t>
            </a:fld>
            <a:endParaRPr lang="en-US" sz="877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2F1F346-27A4-4EDE-9899-C428DBB8A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877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9637DC-F9BF-47B5-B71F-8CD5E9042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‹Nr.›</a:t>
            </a:fld>
            <a:endParaRPr lang="en-US" sz="877" dirty="0"/>
          </a:p>
        </p:txBody>
      </p:sp>
    </p:spTree>
    <p:extLst>
      <p:ext uri="{BB962C8B-B14F-4D97-AF65-F5344CB8AC3E}">
        <p14:creationId xmlns:p14="http://schemas.microsoft.com/office/powerpoint/2010/main" val="339698090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760776-1226-406F-AC03-EF9BC53C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02" y="1498792"/>
            <a:ext cx="9223058" cy="2500768"/>
          </a:xfrm>
        </p:spPr>
        <p:txBody>
          <a:bodyPr anchor="b"/>
          <a:lstStyle>
            <a:lvl1pPr>
              <a:defRPr sz="526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1E8ACB4-135B-48AF-8AC7-5E5732DE6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602" y="4023217"/>
            <a:ext cx="9223058" cy="1315095"/>
          </a:xfrm>
        </p:spPr>
        <p:txBody>
          <a:bodyPr/>
          <a:lstStyle>
            <a:lvl1pPr marL="0" indent="0">
              <a:buNone/>
              <a:defRPr sz="2104">
                <a:solidFill>
                  <a:schemeClr val="tx1">
                    <a:tint val="75000"/>
                  </a:schemeClr>
                </a:solidFill>
              </a:defRPr>
            </a:lvl1pPr>
            <a:lvl2pPr marL="400782" indent="0">
              <a:buNone/>
              <a:defRPr sz="1753">
                <a:solidFill>
                  <a:schemeClr val="tx1">
                    <a:tint val="75000"/>
                  </a:schemeClr>
                </a:solidFill>
              </a:defRPr>
            </a:lvl2pPr>
            <a:lvl3pPr marL="801563" indent="0">
              <a:buNone/>
              <a:defRPr sz="1578">
                <a:solidFill>
                  <a:schemeClr val="tx1">
                    <a:tint val="75000"/>
                  </a:schemeClr>
                </a:solidFill>
              </a:defRPr>
            </a:lvl3pPr>
            <a:lvl4pPr marL="1202345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12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390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4689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547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625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C96261E-EA61-4070-9F58-1B0F44BF1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9/8/2021</a:t>
            </a:fld>
            <a:endParaRPr lang="en-US" sz="877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EC4059B-BDB1-4224-81E3-CBE2B643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877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0D48D9A-3C9A-48BF-9193-755E337C0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‹Nr.›</a:t>
            </a:fld>
            <a:endParaRPr lang="en-US" sz="877" dirty="0"/>
          </a:p>
        </p:txBody>
      </p:sp>
    </p:spTree>
    <p:extLst>
      <p:ext uri="{BB962C8B-B14F-4D97-AF65-F5344CB8AC3E}">
        <p14:creationId xmlns:p14="http://schemas.microsoft.com/office/powerpoint/2010/main" val="193232708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D59D66-2E5A-419C-A037-822659C65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92CBB9C-6728-4BBB-8518-5E9D74253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171" y="1600380"/>
            <a:ext cx="4544695" cy="381447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B358CC0-5DAC-49AD-B88D-281E02127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3534" y="1600380"/>
            <a:ext cx="4544695" cy="381447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9D652C6-BD8A-480E-887C-188F05E45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9/8/2021</a:t>
            </a:fld>
            <a:endParaRPr lang="en-US" sz="877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BC1A6D6-DE04-4A2F-A41A-34015A9B9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877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83672C2-14A4-49F6-8181-A4BC7F3C5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‹Nr.›</a:t>
            </a:fld>
            <a:endParaRPr lang="en-US" sz="877" dirty="0"/>
          </a:p>
        </p:txBody>
      </p:sp>
    </p:spTree>
    <p:extLst>
      <p:ext uri="{BB962C8B-B14F-4D97-AF65-F5344CB8AC3E}">
        <p14:creationId xmlns:p14="http://schemas.microsoft.com/office/powerpoint/2010/main" val="386917978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34B1C8-ECC4-4DE3-8FEB-C30E99C0E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320076"/>
            <a:ext cx="9223058" cy="1162016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32C045D-7333-42F7-B319-D59A72C44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565" y="1473742"/>
            <a:ext cx="4523809" cy="722258"/>
          </a:xfrm>
        </p:spPr>
        <p:txBody>
          <a:bodyPr anchor="b"/>
          <a:lstStyle>
            <a:lvl1pPr marL="0" indent="0">
              <a:buNone/>
              <a:defRPr sz="2104" b="1"/>
            </a:lvl1pPr>
            <a:lvl2pPr marL="400782" indent="0">
              <a:buNone/>
              <a:defRPr sz="1753" b="1"/>
            </a:lvl2pPr>
            <a:lvl3pPr marL="801563" indent="0">
              <a:buNone/>
              <a:defRPr sz="1578" b="1"/>
            </a:lvl3pPr>
            <a:lvl4pPr marL="1202345" indent="0">
              <a:buNone/>
              <a:defRPr sz="1403" b="1"/>
            </a:lvl4pPr>
            <a:lvl5pPr marL="1603126" indent="0">
              <a:buNone/>
              <a:defRPr sz="1403" b="1"/>
            </a:lvl5pPr>
            <a:lvl6pPr marL="2003908" indent="0">
              <a:buNone/>
              <a:defRPr sz="1403" b="1"/>
            </a:lvl6pPr>
            <a:lvl7pPr marL="2404689" indent="0">
              <a:buNone/>
              <a:defRPr sz="1403" b="1"/>
            </a:lvl7pPr>
            <a:lvl8pPr marL="2805471" indent="0">
              <a:buNone/>
              <a:defRPr sz="1403" b="1"/>
            </a:lvl8pPr>
            <a:lvl9pPr marL="3206252" indent="0">
              <a:buNone/>
              <a:defRPr sz="140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51AE0EE-FE80-46E6-A9D7-4C036F721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565" y="2196000"/>
            <a:ext cx="4523809" cy="322998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8A85308-A59D-4D32-969F-7FE0D7D5DD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3534" y="1473742"/>
            <a:ext cx="4546088" cy="722258"/>
          </a:xfrm>
        </p:spPr>
        <p:txBody>
          <a:bodyPr anchor="b"/>
          <a:lstStyle>
            <a:lvl1pPr marL="0" indent="0">
              <a:buNone/>
              <a:defRPr sz="2104" b="1"/>
            </a:lvl1pPr>
            <a:lvl2pPr marL="400782" indent="0">
              <a:buNone/>
              <a:defRPr sz="1753" b="1"/>
            </a:lvl2pPr>
            <a:lvl3pPr marL="801563" indent="0">
              <a:buNone/>
              <a:defRPr sz="1578" b="1"/>
            </a:lvl3pPr>
            <a:lvl4pPr marL="1202345" indent="0">
              <a:buNone/>
              <a:defRPr sz="1403" b="1"/>
            </a:lvl4pPr>
            <a:lvl5pPr marL="1603126" indent="0">
              <a:buNone/>
              <a:defRPr sz="1403" b="1"/>
            </a:lvl5pPr>
            <a:lvl6pPr marL="2003908" indent="0">
              <a:buNone/>
              <a:defRPr sz="1403" b="1"/>
            </a:lvl6pPr>
            <a:lvl7pPr marL="2404689" indent="0">
              <a:buNone/>
              <a:defRPr sz="1403" b="1"/>
            </a:lvl7pPr>
            <a:lvl8pPr marL="2805471" indent="0">
              <a:buNone/>
              <a:defRPr sz="1403" b="1"/>
            </a:lvl8pPr>
            <a:lvl9pPr marL="3206252" indent="0">
              <a:buNone/>
              <a:defRPr sz="140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DB0FC42-97E0-400C-859E-68F8F6020C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3534" y="2196000"/>
            <a:ext cx="4546088" cy="322998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BAA51548-E57E-41B7-AF6F-C9D6E49DC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9/8/2021</a:t>
            </a:fld>
            <a:endParaRPr lang="en-US" sz="877" dirty="0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368F1CE-644A-4762-AF75-5A0A9B5D8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877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7DB9FF1-19AA-490E-8BAB-78F98B4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‹Nr.›</a:t>
            </a:fld>
            <a:endParaRPr lang="en-US" sz="877" dirty="0"/>
          </a:p>
        </p:txBody>
      </p:sp>
    </p:spTree>
    <p:extLst>
      <p:ext uri="{BB962C8B-B14F-4D97-AF65-F5344CB8AC3E}">
        <p14:creationId xmlns:p14="http://schemas.microsoft.com/office/powerpoint/2010/main" val="343765189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8314430" cy="1680039"/>
          </a:xfrm>
          <a:prstGeom prst="rect">
            <a:avLst/>
          </a:prstGeom>
          <a:effectLst/>
        </p:spPr>
        <p:txBody>
          <a:bodyPr lIns="540000" tIns="529200" rIns="0"/>
          <a:lstStyle>
            <a:lvl1pPr>
              <a:lnSpc>
                <a:spcPts val="2700"/>
              </a:lnSpc>
              <a:defRPr sz="2400" baseline="0"/>
            </a:lvl1pPr>
          </a:lstStyle>
          <a:p>
            <a:r>
              <a:rPr lang="en-US" dirty="0" smtClean="0"/>
              <a:t>HEADLINE EINZEILIG 24PT, HELIA MEDIUM</a:t>
            </a:r>
            <a:br>
              <a:rPr lang="en-US" dirty="0" smtClean="0"/>
            </a:br>
            <a:r>
              <a:rPr lang="en-US" dirty="0" smtClean="0"/>
              <a:t>ODER ZWEIZEILIG LOREM IPSUM DOLOR EST</a:t>
            </a:r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945" y="5117303"/>
            <a:ext cx="1786441" cy="729162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1023" y="4474370"/>
            <a:ext cx="1475178" cy="394577"/>
          </a:xfrm>
          <a:prstGeom prst="rect">
            <a:avLst/>
          </a:prstGeom>
        </p:spPr>
      </p:pic>
      <p:pic>
        <p:nvPicPr>
          <p:cNvPr id="24" name="Bild 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430" y="2439"/>
            <a:ext cx="2378970" cy="16776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680038"/>
            <a:ext cx="8014179" cy="4331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5218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F064B2-8834-41C7-A086-86676284D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5030DB3-9AF5-4251-870E-80184C12C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9/8/2021</a:t>
            </a:fld>
            <a:endParaRPr lang="en-US" sz="877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9DFDF18-4CB5-4BD8-85E1-33F080861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877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14366F0-59F6-45A2-BA66-31FA962DB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‹Nr.›</a:t>
            </a:fld>
            <a:endParaRPr lang="en-US" sz="877" dirty="0"/>
          </a:p>
        </p:txBody>
      </p:sp>
    </p:spTree>
    <p:extLst>
      <p:ext uri="{BB962C8B-B14F-4D97-AF65-F5344CB8AC3E}">
        <p14:creationId xmlns:p14="http://schemas.microsoft.com/office/powerpoint/2010/main" val="140829182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0188094-7E55-494C-B83D-83C886899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9/8/2021</a:t>
            </a:fld>
            <a:endParaRPr lang="en-US" sz="877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6576F49-59C2-42A5-B5B8-B85F536B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877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A7956B6-83FE-46EA-9445-CFB8065B6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‹Nr.›</a:t>
            </a:fld>
            <a:endParaRPr lang="en-US" sz="877" dirty="0"/>
          </a:p>
        </p:txBody>
      </p:sp>
    </p:spTree>
    <p:extLst>
      <p:ext uri="{BB962C8B-B14F-4D97-AF65-F5344CB8AC3E}">
        <p14:creationId xmlns:p14="http://schemas.microsoft.com/office/powerpoint/2010/main" val="144484918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F15D2B-11B5-41C4-80E6-7EAB82391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400791"/>
            <a:ext cx="3448900" cy="1402768"/>
          </a:xfrm>
        </p:spPr>
        <p:txBody>
          <a:bodyPr anchor="b"/>
          <a:lstStyle>
            <a:lvl1pPr>
              <a:defRPr sz="2805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7D7EF24-4C98-4A26-861D-BC0D758BA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088" y="865598"/>
            <a:ext cx="5413534" cy="4272319"/>
          </a:xfrm>
        </p:spPr>
        <p:txBody>
          <a:bodyPr/>
          <a:lstStyle>
            <a:lvl1pPr>
              <a:defRPr sz="2805"/>
            </a:lvl1pPr>
            <a:lvl2pPr>
              <a:defRPr sz="2454"/>
            </a:lvl2pPr>
            <a:lvl3pPr>
              <a:defRPr sz="2104"/>
            </a:lvl3pPr>
            <a:lvl4pPr>
              <a:defRPr sz="1753"/>
            </a:lvl4pPr>
            <a:lvl5pPr>
              <a:defRPr sz="1753"/>
            </a:lvl5pPr>
            <a:lvl6pPr>
              <a:defRPr sz="1753"/>
            </a:lvl6pPr>
            <a:lvl7pPr>
              <a:defRPr sz="1753"/>
            </a:lvl7pPr>
            <a:lvl8pPr>
              <a:defRPr sz="1753"/>
            </a:lvl8pPr>
            <a:lvl9pPr>
              <a:defRPr sz="175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D46612B-0B48-4FE7-8B91-836FF9250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564" y="1803559"/>
            <a:ext cx="3448900" cy="3341316"/>
          </a:xfrm>
        </p:spPr>
        <p:txBody>
          <a:bodyPr/>
          <a:lstStyle>
            <a:lvl1pPr marL="0" indent="0">
              <a:buNone/>
              <a:defRPr sz="1403"/>
            </a:lvl1pPr>
            <a:lvl2pPr marL="400782" indent="0">
              <a:buNone/>
              <a:defRPr sz="1227"/>
            </a:lvl2pPr>
            <a:lvl3pPr marL="801563" indent="0">
              <a:buNone/>
              <a:defRPr sz="1052"/>
            </a:lvl3pPr>
            <a:lvl4pPr marL="1202345" indent="0">
              <a:buNone/>
              <a:defRPr sz="877"/>
            </a:lvl4pPr>
            <a:lvl5pPr marL="1603126" indent="0">
              <a:buNone/>
              <a:defRPr sz="877"/>
            </a:lvl5pPr>
            <a:lvl6pPr marL="2003908" indent="0">
              <a:buNone/>
              <a:defRPr sz="877"/>
            </a:lvl6pPr>
            <a:lvl7pPr marL="2404689" indent="0">
              <a:buNone/>
              <a:defRPr sz="877"/>
            </a:lvl7pPr>
            <a:lvl8pPr marL="2805471" indent="0">
              <a:buNone/>
              <a:defRPr sz="877"/>
            </a:lvl8pPr>
            <a:lvl9pPr marL="3206252" indent="0">
              <a:buNone/>
              <a:defRPr sz="877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6446B18-D0E4-436C-9222-DF69CF5BF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9/8/2021</a:t>
            </a:fld>
            <a:endParaRPr lang="en-US" sz="877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D02FAE5-8A3A-46C1-BB2B-9AED5E1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877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8F9A036-EAB2-48AC-95CE-B7741F0D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‹Nr.›</a:t>
            </a:fld>
            <a:endParaRPr lang="en-US" sz="877" dirty="0"/>
          </a:p>
        </p:txBody>
      </p:sp>
    </p:spTree>
    <p:extLst>
      <p:ext uri="{BB962C8B-B14F-4D97-AF65-F5344CB8AC3E}">
        <p14:creationId xmlns:p14="http://schemas.microsoft.com/office/powerpoint/2010/main" val="49976402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39575A-CA41-49BB-83AE-010EDFF7B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400791"/>
            <a:ext cx="3448900" cy="1402768"/>
          </a:xfrm>
        </p:spPr>
        <p:txBody>
          <a:bodyPr anchor="b"/>
          <a:lstStyle>
            <a:lvl1pPr>
              <a:defRPr sz="2805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199C97-C4D1-45FE-B225-E53DD52744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46088" y="865598"/>
            <a:ext cx="5413534" cy="4272319"/>
          </a:xfrm>
        </p:spPr>
        <p:txBody>
          <a:bodyPr/>
          <a:lstStyle>
            <a:lvl1pPr marL="0" indent="0">
              <a:buNone/>
              <a:defRPr sz="2805"/>
            </a:lvl1pPr>
            <a:lvl2pPr marL="400782" indent="0">
              <a:buNone/>
              <a:defRPr sz="2454"/>
            </a:lvl2pPr>
            <a:lvl3pPr marL="801563" indent="0">
              <a:buNone/>
              <a:defRPr sz="2104"/>
            </a:lvl3pPr>
            <a:lvl4pPr marL="1202345" indent="0">
              <a:buNone/>
              <a:defRPr sz="1753"/>
            </a:lvl4pPr>
            <a:lvl5pPr marL="1603126" indent="0">
              <a:buNone/>
              <a:defRPr sz="1753"/>
            </a:lvl5pPr>
            <a:lvl6pPr marL="2003908" indent="0">
              <a:buNone/>
              <a:defRPr sz="1753"/>
            </a:lvl6pPr>
            <a:lvl7pPr marL="2404689" indent="0">
              <a:buNone/>
              <a:defRPr sz="1753"/>
            </a:lvl7pPr>
            <a:lvl8pPr marL="2805471" indent="0">
              <a:buNone/>
              <a:defRPr sz="1753"/>
            </a:lvl8pPr>
            <a:lvl9pPr marL="3206252" indent="0">
              <a:buNone/>
              <a:defRPr sz="1753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E842401-5FFC-47F6-BB3D-C101CDB86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564" y="1803559"/>
            <a:ext cx="3448900" cy="3341316"/>
          </a:xfrm>
        </p:spPr>
        <p:txBody>
          <a:bodyPr/>
          <a:lstStyle>
            <a:lvl1pPr marL="0" indent="0">
              <a:buNone/>
              <a:defRPr sz="1403"/>
            </a:lvl1pPr>
            <a:lvl2pPr marL="400782" indent="0">
              <a:buNone/>
              <a:defRPr sz="1227"/>
            </a:lvl2pPr>
            <a:lvl3pPr marL="801563" indent="0">
              <a:buNone/>
              <a:defRPr sz="1052"/>
            </a:lvl3pPr>
            <a:lvl4pPr marL="1202345" indent="0">
              <a:buNone/>
              <a:defRPr sz="877"/>
            </a:lvl4pPr>
            <a:lvl5pPr marL="1603126" indent="0">
              <a:buNone/>
              <a:defRPr sz="877"/>
            </a:lvl5pPr>
            <a:lvl6pPr marL="2003908" indent="0">
              <a:buNone/>
              <a:defRPr sz="877"/>
            </a:lvl6pPr>
            <a:lvl7pPr marL="2404689" indent="0">
              <a:buNone/>
              <a:defRPr sz="877"/>
            </a:lvl7pPr>
            <a:lvl8pPr marL="2805471" indent="0">
              <a:buNone/>
              <a:defRPr sz="877"/>
            </a:lvl8pPr>
            <a:lvl9pPr marL="3206252" indent="0">
              <a:buNone/>
              <a:defRPr sz="877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B527271-8C9D-4984-80EA-7E12BD13D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9/8/2021</a:t>
            </a:fld>
            <a:endParaRPr lang="en-US" sz="877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1EF7349-E0CE-44A9-A3D9-8FFDD29BF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877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DE5F88A-DDEF-43FB-A17C-4CC1BA9E3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‹Nr.›</a:t>
            </a:fld>
            <a:endParaRPr lang="en-US" sz="877" dirty="0"/>
          </a:p>
        </p:txBody>
      </p:sp>
    </p:spTree>
    <p:extLst>
      <p:ext uri="{BB962C8B-B14F-4D97-AF65-F5344CB8AC3E}">
        <p14:creationId xmlns:p14="http://schemas.microsoft.com/office/powerpoint/2010/main" val="254748387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3C5D64-55F5-423C-A012-925001898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AE9FB49-7DBE-4E8C-A167-E5F22BE08A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15291E3-6492-4114-95E2-15FCEEE9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9/8/2021</a:t>
            </a:fld>
            <a:endParaRPr lang="en-US" sz="877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D878B0C-86D0-487B-8ECD-98515724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877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DA634E9-716E-4200-B070-99D46716B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‹Nr.›</a:t>
            </a:fld>
            <a:endParaRPr lang="en-US" sz="877" dirty="0"/>
          </a:p>
        </p:txBody>
      </p:sp>
    </p:spTree>
    <p:extLst>
      <p:ext uri="{BB962C8B-B14F-4D97-AF65-F5344CB8AC3E}">
        <p14:creationId xmlns:p14="http://schemas.microsoft.com/office/powerpoint/2010/main" val="2333025020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140A4192-BAEA-485D-99C7-DD9397D126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652465" y="320076"/>
            <a:ext cx="2305764" cy="5094776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9965517-B342-499E-895C-8589BA799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5171" y="320076"/>
            <a:ext cx="6783626" cy="5094776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860F586-4A3D-47A2-B822-D93341DC9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9/8/2021</a:t>
            </a:fld>
            <a:endParaRPr lang="en-US" sz="877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57FB2DE-4329-4AE0-A4C4-A076ABF28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877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2273D44-2EE2-4D6F-9983-E2EDF22B3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‹Nr.›</a:t>
            </a:fld>
            <a:endParaRPr lang="en-US" sz="877" dirty="0"/>
          </a:p>
        </p:txBody>
      </p:sp>
    </p:spTree>
    <p:extLst>
      <p:ext uri="{BB962C8B-B14F-4D97-AF65-F5344CB8AC3E}">
        <p14:creationId xmlns:p14="http://schemas.microsoft.com/office/powerpoint/2010/main" val="413159224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8314430" cy="1680039"/>
          </a:xfrm>
          <a:prstGeom prst="rect">
            <a:avLst/>
          </a:prstGeom>
          <a:effectLst/>
        </p:spPr>
        <p:txBody>
          <a:bodyPr lIns="540000" tIns="529200" rIns="0"/>
          <a:lstStyle>
            <a:lvl1pPr>
              <a:lnSpc>
                <a:spcPts val="2700"/>
              </a:lnSpc>
              <a:defRPr sz="2400" baseline="0">
                <a:latin typeface="Helia Light" pitchFamily="50" charset="0"/>
              </a:defRPr>
            </a:lvl1pPr>
          </a:lstStyle>
          <a:p>
            <a:r>
              <a:rPr lang="en-US" dirty="0" smtClean="0"/>
              <a:t>00 KAPITELTRENNER EINZEILIG 24PT, HELIA LIGHT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680038"/>
            <a:ext cx="8014179" cy="4331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4080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o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05"/>
          <a:stretch/>
        </p:blipFill>
        <p:spPr>
          <a:xfrm>
            <a:off x="0" y="4140776"/>
            <a:ext cx="5465258" cy="1871087"/>
          </a:xfrm>
          <a:prstGeom prst="rect">
            <a:avLst/>
          </a:prstGeom>
          <a:noFill/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742488" y="5700713"/>
            <a:ext cx="671511" cy="311150"/>
          </a:xfrm>
          <a:prstGeom prst="rect">
            <a:avLst/>
          </a:prstGeom>
        </p:spPr>
        <p:txBody>
          <a:bodyPr/>
          <a:lstStyle/>
          <a:p>
            <a:fld id="{401324B7-3E62-194C-9E04-E1866AC47A87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7" name="Bild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874" y="0"/>
            <a:ext cx="1531526" cy="1080000"/>
          </a:xfrm>
          <a:prstGeom prst="rect">
            <a:avLst/>
          </a:prstGeom>
        </p:spPr>
      </p:pic>
      <p:sp>
        <p:nvSpPr>
          <p:cNvPr id="21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73050" y="449203"/>
            <a:ext cx="88852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r>
              <a:rPr lang="en-US" dirty="0" smtClean="0"/>
              <a:t>HEADLINE NUR EINZEILIG 24PT, HELIA LIGHT</a:t>
            </a:r>
            <a:endParaRPr lang="de-DE" dirty="0"/>
          </a:p>
        </p:txBody>
      </p:sp>
      <p:sp>
        <p:nvSpPr>
          <p:cNvPr id="23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73050" y="123505"/>
            <a:ext cx="888523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aseline="0"/>
            </a:lvl1pPr>
          </a:lstStyle>
          <a:p>
            <a:r>
              <a:rPr lang="en-US" dirty="0" err="1" smtClean="0"/>
              <a:t>Kapitel-Nummer</a:t>
            </a:r>
            <a:r>
              <a:rPr lang="en-US" dirty="0" smtClean="0"/>
              <a:t> und -Name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268940" y="5700714"/>
            <a:ext cx="9473547" cy="31115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00">
                <a:solidFill>
                  <a:schemeClr val="tx1"/>
                </a:solidFill>
                <a:latin typeface="Helia Light" pitchFamily="50" charset="0"/>
              </a:defRPr>
            </a:lvl1pPr>
          </a:lstStyle>
          <a:p>
            <a:fld id="{9248FBA0-90DB-49E8-978C-C5984EE946B9}" type="datetime4">
              <a:rPr lang="de-DE" smtClean="0"/>
              <a:pPr/>
              <a:t>8. September 2021</a:t>
            </a:fld>
            <a:r>
              <a:rPr lang="de-DE" dirty="0" smtClean="0"/>
              <a:t> / Titel der Präsentation / Vorname Nachname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798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742488" y="5700713"/>
            <a:ext cx="671511" cy="311150"/>
          </a:xfrm>
          <a:prstGeom prst="rect">
            <a:avLst/>
          </a:prstGeom>
        </p:spPr>
        <p:txBody>
          <a:bodyPr/>
          <a:lstStyle/>
          <a:p>
            <a:fld id="{401324B7-3E62-194C-9E04-E1866AC47A87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7" name="Bild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874" y="0"/>
            <a:ext cx="1531526" cy="1080000"/>
          </a:xfrm>
          <a:prstGeom prst="rect">
            <a:avLst/>
          </a:prstGeom>
        </p:spPr>
      </p:pic>
      <p:sp>
        <p:nvSpPr>
          <p:cNvPr id="31" name="Inhaltsplatzhalter 28"/>
          <p:cNvSpPr>
            <a:spLocks noGrp="1"/>
          </p:cNvSpPr>
          <p:nvPr>
            <p:ph sz="quarter" idx="13"/>
          </p:nvPr>
        </p:nvSpPr>
        <p:spPr>
          <a:xfrm>
            <a:off x="273049" y="1308101"/>
            <a:ext cx="9469437" cy="439261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73050" y="449203"/>
            <a:ext cx="88852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r>
              <a:rPr lang="en-US" dirty="0" smtClean="0"/>
              <a:t>HEADLINE NUR EINZEILIG 24PT, HELIA LIGHT</a:t>
            </a:r>
            <a:endParaRPr lang="de-DE" dirty="0"/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73050" y="123505"/>
            <a:ext cx="888523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aseline="0"/>
            </a:lvl1pPr>
          </a:lstStyle>
          <a:p>
            <a:r>
              <a:rPr lang="en-US" dirty="0" err="1" smtClean="0"/>
              <a:t>Kapitel-Nummer</a:t>
            </a:r>
            <a:r>
              <a:rPr lang="en-US" dirty="0" smtClean="0"/>
              <a:t> und -Name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05"/>
          <a:stretch/>
        </p:blipFill>
        <p:spPr>
          <a:xfrm>
            <a:off x="0" y="4140776"/>
            <a:ext cx="5465258" cy="1871087"/>
          </a:xfrm>
          <a:prstGeom prst="rect">
            <a:avLst/>
          </a:prstGeom>
          <a:noFill/>
        </p:spPr>
      </p:pic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268940" y="5700714"/>
            <a:ext cx="9473547" cy="31115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00">
                <a:solidFill>
                  <a:schemeClr val="tx1"/>
                </a:solidFill>
                <a:latin typeface="Helia Light" pitchFamily="50" charset="0"/>
              </a:defRPr>
            </a:lvl1pPr>
          </a:lstStyle>
          <a:p>
            <a:fld id="{9248FBA0-90DB-49E8-978C-C5984EE946B9}" type="datetime4">
              <a:rPr lang="de-DE" smtClean="0"/>
              <a:pPr/>
              <a:t>8. September 2021</a:t>
            </a:fld>
            <a:r>
              <a:rPr lang="de-DE" dirty="0" smtClean="0"/>
              <a:t> / Titel der Präsentation / Vorname Nachname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367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hal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742488" y="5700713"/>
            <a:ext cx="671511" cy="311150"/>
          </a:xfrm>
          <a:prstGeom prst="rect">
            <a:avLst/>
          </a:prstGeom>
        </p:spPr>
        <p:txBody>
          <a:bodyPr/>
          <a:lstStyle/>
          <a:p>
            <a:fld id="{401324B7-3E62-194C-9E04-E1866AC47A87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30" name="Inhaltsplatzhalter 28"/>
          <p:cNvSpPr>
            <a:spLocks noGrp="1"/>
          </p:cNvSpPr>
          <p:nvPr>
            <p:ph sz="quarter" idx="13"/>
          </p:nvPr>
        </p:nvSpPr>
        <p:spPr>
          <a:xfrm>
            <a:off x="273050" y="1308101"/>
            <a:ext cx="4567238" cy="439261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8" name="Bild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874" y="0"/>
            <a:ext cx="1531526" cy="1080000"/>
          </a:xfrm>
          <a:prstGeom prst="rect">
            <a:avLst/>
          </a:prstGeom>
        </p:spPr>
      </p:pic>
      <p:sp>
        <p:nvSpPr>
          <p:cNvPr id="14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73050" y="449203"/>
            <a:ext cx="88852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r>
              <a:rPr lang="en-US" dirty="0" smtClean="0"/>
              <a:t>HEADLINE NUR EINZEILIG 24PT, HELIA LIGHT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73050" y="123505"/>
            <a:ext cx="888523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aseline="0"/>
            </a:lvl1pPr>
          </a:lstStyle>
          <a:p>
            <a:r>
              <a:rPr lang="en-US" dirty="0" err="1" smtClean="0"/>
              <a:t>Kapitel-Nummer</a:t>
            </a:r>
            <a:r>
              <a:rPr lang="en-US" dirty="0" smtClean="0"/>
              <a:t> und -Name</a:t>
            </a:r>
            <a:endParaRPr lang="de-DE" dirty="0"/>
          </a:p>
        </p:txBody>
      </p:sp>
      <p:sp>
        <p:nvSpPr>
          <p:cNvPr id="12" name="Inhaltsplatzhalter 28"/>
          <p:cNvSpPr>
            <a:spLocks noGrp="1"/>
          </p:cNvSpPr>
          <p:nvPr>
            <p:ph sz="quarter" idx="17"/>
          </p:nvPr>
        </p:nvSpPr>
        <p:spPr>
          <a:xfrm>
            <a:off x="5187950" y="1308101"/>
            <a:ext cx="4554537" cy="439261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05"/>
          <a:stretch/>
        </p:blipFill>
        <p:spPr>
          <a:xfrm>
            <a:off x="0" y="4140776"/>
            <a:ext cx="5465258" cy="1871087"/>
          </a:xfrm>
          <a:prstGeom prst="rect">
            <a:avLst/>
          </a:prstGeom>
          <a:noFill/>
        </p:spPr>
      </p:pic>
      <p:sp>
        <p:nvSpPr>
          <p:cNvPr id="19" name="Datumsplatzhalter 3"/>
          <p:cNvSpPr>
            <a:spLocks noGrp="1"/>
          </p:cNvSpPr>
          <p:nvPr>
            <p:ph type="dt" sz="half" idx="2"/>
          </p:nvPr>
        </p:nvSpPr>
        <p:spPr>
          <a:xfrm>
            <a:off x="268940" y="5700714"/>
            <a:ext cx="9473547" cy="31115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00">
                <a:solidFill>
                  <a:schemeClr val="tx1"/>
                </a:solidFill>
                <a:latin typeface="Helia Light" pitchFamily="50" charset="0"/>
              </a:defRPr>
            </a:lvl1pPr>
          </a:lstStyle>
          <a:p>
            <a:fld id="{9248FBA0-90DB-49E8-978C-C5984EE946B9}" type="datetime4">
              <a:rPr lang="de-DE" smtClean="0"/>
              <a:pPr/>
              <a:t>8. September 2021</a:t>
            </a:fld>
            <a:r>
              <a:rPr lang="de-DE" dirty="0" smtClean="0"/>
              <a:t> / Titel der Präsentation / Vorname Nachname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2460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nhalt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742488" y="5700713"/>
            <a:ext cx="671511" cy="311150"/>
          </a:xfrm>
          <a:prstGeom prst="rect">
            <a:avLst/>
          </a:prstGeom>
        </p:spPr>
        <p:txBody>
          <a:bodyPr/>
          <a:lstStyle/>
          <a:p>
            <a:fld id="{401324B7-3E62-194C-9E04-E1866AC47A87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Bild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874" y="0"/>
            <a:ext cx="1531526" cy="1080000"/>
          </a:xfrm>
          <a:prstGeom prst="rect">
            <a:avLst/>
          </a:prstGeom>
        </p:spPr>
      </p:pic>
      <p:sp>
        <p:nvSpPr>
          <p:cNvPr id="14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73050" y="449203"/>
            <a:ext cx="88852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r>
              <a:rPr lang="en-US" dirty="0" smtClean="0"/>
              <a:t>HEADLINE NUR EINZEILIG 24PT, HELIA LIGHT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73050" y="123505"/>
            <a:ext cx="888523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aseline="0"/>
            </a:lvl1pPr>
          </a:lstStyle>
          <a:p>
            <a:r>
              <a:rPr lang="en-US" dirty="0" err="1" smtClean="0"/>
              <a:t>Kapitel-Nummer</a:t>
            </a:r>
            <a:r>
              <a:rPr lang="en-US" dirty="0" smtClean="0"/>
              <a:t> und -Name</a:t>
            </a:r>
            <a:endParaRPr lang="de-DE" dirty="0"/>
          </a:p>
        </p:txBody>
      </p:sp>
      <p:sp>
        <p:nvSpPr>
          <p:cNvPr id="19" name="Inhaltsplatzhalter 28"/>
          <p:cNvSpPr>
            <a:spLocks noGrp="1"/>
          </p:cNvSpPr>
          <p:nvPr>
            <p:ph sz="quarter" idx="13"/>
          </p:nvPr>
        </p:nvSpPr>
        <p:spPr>
          <a:xfrm>
            <a:off x="273049" y="1306800"/>
            <a:ext cx="2923200" cy="439391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0" name="Inhaltsplatzhalter 28"/>
          <p:cNvSpPr>
            <a:spLocks noGrp="1"/>
          </p:cNvSpPr>
          <p:nvPr>
            <p:ph sz="quarter" idx="17"/>
          </p:nvPr>
        </p:nvSpPr>
        <p:spPr>
          <a:xfrm>
            <a:off x="3546168" y="1306800"/>
            <a:ext cx="2923200" cy="439391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1" name="Inhaltsplatzhalter 28"/>
          <p:cNvSpPr>
            <a:spLocks noGrp="1"/>
          </p:cNvSpPr>
          <p:nvPr>
            <p:ph sz="quarter" idx="18"/>
          </p:nvPr>
        </p:nvSpPr>
        <p:spPr>
          <a:xfrm>
            <a:off x="6819287" y="1306800"/>
            <a:ext cx="2923200" cy="439391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05"/>
          <a:stretch/>
        </p:blipFill>
        <p:spPr>
          <a:xfrm>
            <a:off x="0" y="4140776"/>
            <a:ext cx="5465258" cy="1871087"/>
          </a:xfrm>
          <a:prstGeom prst="rect">
            <a:avLst/>
          </a:prstGeom>
          <a:noFill/>
        </p:spPr>
      </p:pic>
      <p:sp>
        <p:nvSpPr>
          <p:cNvPr id="23" name="Datumsplatzhalter 3"/>
          <p:cNvSpPr>
            <a:spLocks noGrp="1"/>
          </p:cNvSpPr>
          <p:nvPr>
            <p:ph type="dt" sz="half" idx="2"/>
          </p:nvPr>
        </p:nvSpPr>
        <p:spPr>
          <a:xfrm>
            <a:off x="268940" y="5700714"/>
            <a:ext cx="9473547" cy="31115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00">
                <a:solidFill>
                  <a:schemeClr val="tx1"/>
                </a:solidFill>
                <a:latin typeface="Helia Light" pitchFamily="50" charset="0"/>
              </a:defRPr>
            </a:lvl1pPr>
          </a:lstStyle>
          <a:p>
            <a:fld id="{9248FBA0-90DB-49E8-978C-C5984EE946B9}" type="datetime4">
              <a:rPr lang="de-DE" smtClean="0"/>
              <a:pPr/>
              <a:t>8. September 2021</a:t>
            </a:fld>
            <a:r>
              <a:rPr lang="de-DE" dirty="0" smtClean="0"/>
              <a:t> / Titel der Präsentation / Vorname Nachname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6726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nhalt dreispaltig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742488" y="5700713"/>
            <a:ext cx="671511" cy="311150"/>
          </a:xfrm>
          <a:prstGeom prst="rect">
            <a:avLst/>
          </a:prstGeom>
        </p:spPr>
        <p:txBody>
          <a:bodyPr/>
          <a:lstStyle/>
          <a:p>
            <a:fld id="{401324B7-3E62-194C-9E04-E1866AC47A87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30" name="Inhaltsplatzhalter 28"/>
          <p:cNvSpPr>
            <a:spLocks noGrp="1"/>
          </p:cNvSpPr>
          <p:nvPr>
            <p:ph sz="quarter" idx="13"/>
          </p:nvPr>
        </p:nvSpPr>
        <p:spPr>
          <a:xfrm>
            <a:off x="268288" y="3170712"/>
            <a:ext cx="2923200" cy="25300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8" name="Bild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874" y="0"/>
            <a:ext cx="1531526" cy="1080000"/>
          </a:xfrm>
          <a:prstGeom prst="rect">
            <a:avLst/>
          </a:prstGeom>
        </p:spPr>
      </p:pic>
      <p:sp>
        <p:nvSpPr>
          <p:cNvPr id="14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73050" y="449203"/>
            <a:ext cx="88852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r>
              <a:rPr lang="en-US" dirty="0" smtClean="0"/>
              <a:t>HEADLINE NUR EINZEILIG 24PT, HELIA LIGHT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73050" y="123505"/>
            <a:ext cx="888523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aseline="0"/>
            </a:lvl1pPr>
          </a:lstStyle>
          <a:p>
            <a:r>
              <a:rPr lang="en-US" dirty="0" err="1" smtClean="0"/>
              <a:t>Kapitel-Nummer</a:t>
            </a:r>
            <a:r>
              <a:rPr lang="en-US" dirty="0" smtClean="0"/>
              <a:t> und -Name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9"/>
          </p:nvPr>
        </p:nvSpPr>
        <p:spPr>
          <a:xfrm>
            <a:off x="268288" y="1350963"/>
            <a:ext cx="2923200" cy="1706933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05"/>
          <a:stretch/>
        </p:blipFill>
        <p:spPr>
          <a:xfrm>
            <a:off x="0" y="4140776"/>
            <a:ext cx="5465258" cy="1871087"/>
          </a:xfrm>
          <a:prstGeom prst="rect">
            <a:avLst/>
          </a:prstGeom>
          <a:noFill/>
        </p:spPr>
      </p:pic>
      <p:sp>
        <p:nvSpPr>
          <p:cNvPr id="21" name="Inhaltsplatzhalter 28"/>
          <p:cNvSpPr>
            <a:spLocks noGrp="1"/>
          </p:cNvSpPr>
          <p:nvPr>
            <p:ph sz="quarter" idx="20"/>
          </p:nvPr>
        </p:nvSpPr>
        <p:spPr>
          <a:xfrm>
            <a:off x="6819287" y="3170712"/>
            <a:ext cx="2923200" cy="25300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2" name="Bildplatzhalter 2"/>
          <p:cNvSpPr>
            <a:spLocks noGrp="1"/>
          </p:cNvSpPr>
          <p:nvPr>
            <p:ph type="pic" sz="quarter" idx="21"/>
          </p:nvPr>
        </p:nvSpPr>
        <p:spPr>
          <a:xfrm>
            <a:off x="6819287" y="1350963"/>
            <a:ext cx="2923200" cy="1706933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23" name="Inhaltsplatzhalter 28"/>
          <p:cNvSpPr>
            <a:spLocks noGrp="1"/>
          </p:cNvSpPr>
          <p:nvPr>
            <p:ph sz="quarter" idx="22"/>
          </p:nvPr>
        </p:nvSpPr>
        <p:spPr>
          <a:xfrm>
            <a:off x="3543787" y="3170712"/>
            <a:ext cx="2923200" cy="25300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4" name="Bildplatzhalter 2"/>
          <p:cNvSpPr>
            <a:spLocks noGrp="1"/>
          </p:cNvSpPr>
          <p:nvPr>
            <p:ph type="pic" sz="quarter" idx="23"/>
          </p:nvPr>
        </p:nvSpPr>
        <p:spPr>
          <a:xfrm>
            <a:off x="3543787" y="1350963"/>
            <a:ext cx="2923200" cy="1706933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25" name="Datumsplatzhalter 3"/>
          <p:cNvSpPr>
            <a:spLocks noGrp="1"/>
          </p:cNvSpPr>
          <p:nvPr>
            <p:ph type="dt" sz="half" idx="2"/>
          </p:nvPr>
        </p:nvSpPr>
        <p:spPr>
          <a:xfrm>
            <a:off x="268940" y="5700714"/>
            <a:ext cx="9473547" cy="31115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00">
                <a:solidFill>
                  <a:schemeClr val="tx1"/>
                </a:solidFill>
                <a:latin typeface="Helia Light" pitchFamily="50" charset="0"/>
              </a:defRPr>
            </a:lvl1pPr>
          </a:lstStyle>
          <a:p>
            <a:fld id="{9248FBA0-90DB-49E8-978C-C5984EE946B9}" type="datetime4">
              <a:rPr lang="de-DE" smtClean="0"/>
              <a:pPr/>
              <a:t>8. September 2021</a:t>
            </a:fld>
            <a:r>
              <a:rPr lang="de-DE" dirty="0" smtClean="0"/>
              <a:t> / Titel der Präsentation / Vorname Nachname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2305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-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742488" y="5700713"/>
            <a:ext cx="671511" cy="311150"/>
          </a:xfrm>
          <a:prstGeom prst="rect">
            <a:avLst/>
          </a:prstGeom>
        </p:spPr>
        <p:txBody>
          <a:bodyPr/>
          <a:lstStyle/>
          <a:p>
            <a:fld id="{401324B7-3E62-194C-9E04-E1866AC47A87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30" name="Inhaltsplatzhalter 28"/>
          <p:cNvSpPr>
            <a:spLocks noGrp="1"/>
          </p:cNvSpPr>
          <p:nvPr>
            <p:ph sz="quarter" idx="13"/>
          </p:nvPr>
        </p:nvSpPr>
        <p:spPr>
          <a:xfrm>
            <a:off x="273050" y="1308101"/>
            <a:ext cx="4565650" cy="439261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8" name="Bild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874" y="0"/>
            <a:ext cx="1531526" cy="1080000"/>
          </a:xfrm>
          <a:prstGeom prst="rect">
            <a:avLst/>
          </a:prstGeom>
        </p:spPr>
      </p:pic>
      <p:sp>
        <p:nvSpPr>
          <p:cNvPr id="15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73050" y="449203"/>
            <a:ext cx="88852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r>
              <a:rPr lang="en-US" dirty="0" smtClean="0"/>
              <a:t>HEADLINE NUR EINZEILIG 24PT, HELIA LIGHT</a:t>
            </a:r>
            <a:endParaRPr lang="de-DE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73050" y="123505"/>
            <a:ext cx="888523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aseline="0"/>
            </a:lvl1pPr>
          </a:lstStyle>
          <a:p>
            <a:r>
              <a:rPr lang="en-US" dirty="0" err="1" smtClean="0"/>
              <a:t>Kapitel-Nummer</a:t>
            </a:r>
            <a:r>
              <a:rPr lang="en-US" dirty="0" smtClean="0"/>
              <a:t> und -Name</a:t>
            </a: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05"/>
          <a:stretch/>
        </p:blipFill>
        <p:spPr>
          <a:xfrm>
            <a:off x="0" y="4140776"/>
            <a:ext cx="5465258" cy="1871087"/>
          </a:xfrm>
          <a:prstGeom prst="rect">
            <a:avLst/>
          </a:prstGeom>
          <a:noFill/>
        </p:spPr>
      </p:pic>
      <p:sp>
        <p:nvSpPr>
          <p:cNvPr id="14" name="Bildplatzhalter 16"/>
          <p:cNvSpPr>
            <a:spLocks noGrp="1"/>
          </p:cNvSpPr>
          <p:nvPr>
            <p:ph type="pic" sz="quarter" idx="15"/>
          </p:nvPr>
        </p:nvSpPr>
        <p:spPr>
          <a:xfrm>
            <a:off x="5187950" y="1350963"/>
            <a:ext cx="4554538" cy="4349750"/>
          </a:xfrm>
          <a:prstGeom prst="rect">
            <a:avLst/>
          </a:prstGeom>
          <a:effectLst/>
        </p:spPr>
        <p:txBody>
          <a:bodyPr lIns="0" tIns="0" rIns="0" bIns="0"/>
          <a:lstStyle/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268940" y="5700714"/>
            <a:ext cx="9473547" cy="31115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00">
                <a:solidFill>
                  <a:schemeClr val="tx1"/>
                </a:solidFill>
                <a:latin typeface="Helia Light" pitchFamily="50" charset="0"/>
              </a:defRPr>
            </a:lvl1pPr>
          </a:lstStyle>
          <a:p>
            <a:fld id="{9248FBA0-90DB-49E8-978C-C5984EE946B9}" type="datetime4">
              <a:rPr lang="de-DE" smtClean="0"/>
              <a:pPr/>
              <a:t>8. September 2021</a:t>
            </a:fld>
            <a:r>
              <a:rPr lang="de-DE" dirty="0" smtClean="0"/>
              <a:t> / Titel der Präsentation / Vorname Nachname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99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68940" y="5700714"/>
            <a:ext cx="9473547" cy="31115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00">
                <a:solidFill>
                  <a:schemeClr val="tx1"/>
                </a:solidFill>
                <a:latin typeface="Helia Light" pitchFamily="50" charset="0"/>
              </a:defRPr>
            </a:lvl1pPr>
          </a:lstStyle>
          <a:p>
            <a:fld id="{9248FBA0-90DB-49E8-978C-C5984EE946B9}" type="datetime4">
              <a:rPr lang="de-DE" smtClean="0"/>
              <a:pPr/>
              <a:t>8. September 2021</a:t>
            </a:fld>
            <a:r>
              <a:rPr lang="de-DE" dirty="0" smtClean="0"/>
              <a:t> / Titel der Präsentation / Vorname Nachname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742488" y="5700713"/>
            <a:ext cx="671511" cy="3111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latin typeface="Helia Light" pitchFamily="50" charset="0"/>
              </a:defRPr>
            </a:lvl1pPr>
          </a:lstStyle>
          <a:p>
            <a:fld id="{94B03F0C-422D-4EB3-BE81-D8708B38AAF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455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4" r:id="rId2"/>
    <p:sldLayoutId id="2147483667" r:id="rId3"/>
    <p:sldLayoutId id="2147483666" r:id="rId4"/>
    <p:sldLayoutId id="2147483650" r:id="rId5"/>
    <p:sldLayoutId id="2147483651" r:id="rId6"/>
    <p:sldLayoutId id="2147483670" r:id="rId7"/>
    <p:sldLayoutId id="2147483671" r:id="rId8"/>
    <p:sldLayoutId id="2147483665" r:id="rId9"/>
    <p:sldLayoutId id="2147483661" r:id="rId10"/>
    <p:sldLayoutId id="2147483652" r:id="rId11"/>
    <p:sldLayoutId id="2147483659" r:id="rId12"/>
    <p:sldLayoutId id="2147483669" r:id="rId13"/>
    <p:sldLayoutId id="2147483668" r:id="rId14"/>
  </p:sldLayoutIdLst>
  <p:hf hdr="0" dt="0"/>
  <p:txStyles>
    <p:titleStyle>
      <a:lvl1pPr algn="l" defTabSz="534558" rtl="0" eaLnBrk="1" latinLnBrk="0" hangingPunct="1">
        <a:lnSpc>
          <a:spcPts val="2700"/>
        </a:lnSpc>
        <a:spcBef>
          <a:spcPct val="0"/>
        </a:spcBef>
        <a:buNone/>
        <a:defRPr sz="2400" kern="1200" baseline="0">
          <a:solidFill>
            <a:schemeClr val="tx1"/>
          </a:solidFill>
          <a:latin typeface="Helia Medium" pitchFamily="50" charset="0"/>
          <a:ea typeface="+mj-ea"/>
          <a:cs typeface="+mj-cs"/>
        </a:defRPr>
      </a:lvl1pPr>
    </p:titleStyle>
    <p:bodyStyle>
      <a:lvl1pPr marL="0" indent="0" algn="l" defTabSz="534558" rtl="0" eaLnBrk="1" latinLnBrk="0" hangingPunct="1"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Helia Light" pitchFamily="50" charset="0"/>
          <a:ea typeface="+mn-ea"/>
          <a:cs typeface="+mn-cs"/>
        </a:defRPr>
      </a:lvl1pPr>
      <a:lvl2pPr marL="358775" indent="-176213" algn="l" defTabSz="534558" rtl="0" eaLnBrk="1" latinLnBrk="0" hangingPunct="1">
        <a:spcBef>
          <a:spcPct val="20000"/>
        </a:spcBef>
        <a:buFont typeface="Helia Light" pitchFamily="50" charset="0"/>
        <a:buChar char="/"/>
        <a:defRPr sz="1400" kern="1200">
          <a:solidFill>
            <a:schemeClr val="tx1"/>
          </a:solidFill>
          <a:latin typeface="Helia Light" pitchFamily="50" charset="0"/>
          <a:ea typeface="+mn-ea"/>
          <a:cs typeface="+mn-cs"/>
        </a:defRPr>
      </a:lvl2pPr>
      <a:lvl3pPr marL="539750" indent="-180975" algn="l" defTabSz="534558" rtl="0" eaLnBrk="1" latinLnBrk="0" hangingPunct="1">
        <a:spcBef>
          <a:spcPct val="20000"/>
        </a:spcBef>
        <a:buFont typeface="Helia Light" pitchFamily="50" charset="0"/>
        <a:buChar char="-"/>
        <a:defRPr sz="1400" kern="1200">
          <a:solidFill>
            <a:schemeClr val="tx1"/>
          </a:solidFill>
          <a:latin typeface="Helia Light" pitchFamily="50" charset="0"/>
          <a:ea typeface="+mn-ea"/>
          <a:cs typeface="+mn-cs"/>
        </a:defRPr>
      </a:lvl3pPr>
      <a:lvl4pPr marL="715963" indent="-176213" algn="l" defTabSz="534558" rtl="0" eaLnBrk="1" latinLnBrk="0" hangingPunct="1">
        <a:spcBef>
          <a:spcPct val="20000"/>
        </a:spcBef>
        <a:buFont typeface="Helia Light" pitchFamily="50" charset="0"/>
        <a:buChar char="-"/>
        <a:defRPr sz="1400" kern="1200">
          <a:solidFill>
            <a:schemeClr val="tx1"/>
          </a:solidFill>
          <a:latin typeface="Helia Light" pitchFamily="50" charset="0"/>
          <a:ea typeface="+mn-ea"/>
          <a:cs typeface="+mn-cs"/>
        </a:defRPr>
      </a:lvl4pPr>
      <a:lvl5pPr marL="893763" indent="-177800" algn="l" defTabSz="534558" rtl="0" eaLnBrk="1" latinLnBrk="0" hangingPunct="1">
        <a:spcBef>
          <a:spcPct val="20000"/>
        </a:spcBef>
        <a:buFont typeface="Helia Light" pitchFamily="50" charset="0"/>
        <a:buChar char="-"/>
        <a:defRPr sz="1400" kern="1200">
          <a:solidFill>
            <a:schemeClr val="tx1"/>
          </a:solidFill>
          <a:latin typeface="Helia Light" pitchFamily="50" charset="0"/>
          <a:ea typeface="+mn-ea"/>
          <a:cs typeface="+mn-cs"/>
        </a:defRPr>
      </a:lvl5pPr>
      <a:lvl6pPr marL="2940070" indent="-267279" algn="l" defTabSz="534558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74629" indent="-267279" algn="l" defTabSz="534558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09187" indent="-267279" algn="l" defTabSz="534558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43745" indent="-267279" algn="l" defTabSz="534558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34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4558" algn="l" defTabSz="534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9116" algn="l" defTabSz="534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3675" algn="l" defTabSz="534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38233" algn="l" defTabSz="534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2791" algn="l" defTabSz="534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07349" algn="l" defTabSz="534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41908" algn="l" defTabSz="534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76466" algn="l" defTabSz="534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422C4C3-3563-4D14-84BC-9A3A1088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320076"/>
            <a:ext cx="9223058" cy="1162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9D58720-1809-409E-97F9-6B7719DE4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171" y="1600380"/>
            <a:ext cx="9223058" cy="381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D4D0E2-B3E0-4D5B-86D2-5D38CAE2BD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171" y="5572107"/>
            <a:ext cx="2406015" cy="32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  <a:t>9/8/2021</a:t>
            </a:fld>
            <a:endParaRPr lang="en-US" sz="877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5666BBB-BD3A-4658-B7CA-2D8EFA9051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2189" y="5572107"/>
            <a:ext cx="3609023" cy="32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877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2442D2F-3F67-4AE9-AE03-ED5A01E5F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2214" y="5572107"/>
            <a:ext cx="2406015" cy="32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‹Nr.›</a:t>
            </a:fld>
            <a:endParaRPr lang="en-US" sz="877" dirty="0"/>
          </a:p>
        </p:txBody>
      </p:sp>
    </p:spTree>
    <p:extLst>
      <p:ext uri="{BB962C8B-B14F-4D97-AF65-F5344CB8AC3E}">
        <p14:creationId xmlns:p14="http://schemas.microsoft.com/office/powerpoint/2010/main" val="73467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801563" rtl="0" eaLnBrk="1" latinLnBrk="0" hangingPunct="1">
        <a:lnSpc>
          <a:spcPct val="90000"/>
        </a:lnSpc>
        <a:spcBef>
          <a:spcPct val="0"/>
        </a:spcBef>
        <a:buNone/>
        <a:defRPr sz="38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391" indent="-200391" algn="l" defTabSz="801563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4" kern="1200">
          <a:solidFill>
            <a:schemeClr val="tx1"/>
          </a:solidFill>
          <a:latin typeface="+mn-lt"/>
          <a:ea typeface="+mn-ea"/>
          <a:cs typeface="+mn-cs"/>
        </a:defRPr>
      </a:lvl1pPr>
      <a:lvl2pPr marL="601172" indent="-200391" algn="l" defTabSz="801563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2104" kern="1200">
          <a:solidFill>
            <a:schemeClr val="tx1"/>
          </a:solidFill>
          <a:latin typeface="+mn-lt"/>
          <a:ea typeface="+mn-ea"/>
          <a:cs typeface="+mn-cs"/>
        </a:defRPr>
      </a:lvl2pPr>
      <a:lvl3pPr marL="1001954" indent="-200391" algn="l" defTabSz="801563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753" kern="1200">
          <a:solidFill>
            <a:schemeClr val="tx1"/>
          </a:solidFill>
          <a:latin typeface="+mn-lt"/>
          <a:ea typeface="+mn-ea"/>
          <a:cs typeface="+mn-cs"/>
        </a:defRPr>
      </a:lvl3pPr>
      <a:lvl4pPr marL="1402735" indent="-200391" algn="l" defTabSz="801563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4pPr>
      <a:lvl5pPr marL="1803517" indent="-200391" algn="l" defTabSz="801563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5pPr>
      <a:lvl6pPr marL="2204298" indent="-200391" algn="l" defTabSz="801563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6pPr>
      <a:lvl7pPr marL="2605080" indent="-200391" algn="l" defTabSz="801563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7pPr>
      <a:lvl8pPr marL="3005861" indent="-200391" algn="l" defTabSz="801563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8pPr>
      <a:lvl9pPr marL="3406643" indent="-200391" algn="l" defTabSz="801563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801563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1pPr>
      <a:lvl2pPr marL="400782" algn="l" defTabSz="801563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2pPr>
      <a:lvl3pPr marL="801563" algn="l" defTabSz="801563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3pPr>
      <a:lvl4pPr marL="1202345" algn="l" defTabSz="801563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4pPr>
      <a:lvl5pPr marL="1603126" algn="l" defTabSz="801563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5pPr>
      <a:lvl6pPr marL="2003908" algn="l" defTabSz="801563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6pPr>
      <a:lvl7pPr marL="2404689" algn="l" defTabSz="801563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7pPr>
      <a:lvl8pPr marL="2805471" algn="l" defTabSz="801563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8pPr>
      <a:lvl9pPr marL="3206252" algn="l" defTabSz="801563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domofoto.ru/photo/111077/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energy/topics/energy-efficiency/energy-efficient-buildings/renovation-wave_en" TargetMode="External"/><Relationship Id="rId7" Type="http://schemas.openxmlformats.org/officeDocument/2006/relationships/hyperlink" Target="https://eur-lex.europa.eu/legal-content/EN/TXT/?uri=CELEX%3A32007L0060" TargetMode="External"/><Relationship Id="rId2" Type="http://schemas.openxmlformats.org/officeDocument/2006/relationships/hyperlink" Target="https://eur-lex.europa.eu/legal-content/EN/TXT/PDF/?uri=CELEX:52019DC0640&amp;qid=1624978025392&amp;from=EN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ur-lex.europa.eu/legal-content/EN/TXT/PDF/?uri=CELEX:02006L0112-20201212&amp;qid=1624977464044&amp;from=en" TargetMode="External"/><Relationship Id="rId5" Type="http://schemas.openxmlformats.org/officeDocument/2006/relationships/hyperlink" Target="https://europa.eu/new-european-bauhaus/index_en" TargetMode="External"/><Relationship Id="rId4" Type="http://schemas.openxmlformats.org/officeDocument/2006/relationships/hyperlink" Target="https://eur-lex.europa.eu/legal-content/EN/TXT/DOC/?uri=PI_COM:Ares(2021)1397833&amp;qid=1624978384411&amp;from=EN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ctr">
              <a:lnSpc>
                <a:spcPts val="2400"/>
              </a:lnSpc>
              <a:spcBef>
                <a:spcPts val="0"/>
              </a:spcBef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15</a:t>
            </a:r>
            <a:r>
              <a:rPr lang="en-US" baseline="30000" dirty="0" smtClean="0"/>
              <a:t>th</a:t>
            </a:r>
            <a:r>
              <a:rPr lang="en-US" dirty="0" smtClean="0"/>
              <a:t> Annual Conference of the </a:t>
            </a:r>
            <a:br>
              <a:rPr lang="en-US" dirty="0" smtClean="0"/>
            </a:br>
            <a:r>
              <a:rPr lang="de-DE" dirty="0" smtClean="0">
                <a:solidFill>
                  <a:prstClr val="black"/>
                </a:solidFill>
                <a:ea typeface="+mn-ea"/>
                <a:cs typeface="Helia Light"/>
              </a:rPr>
              <a:t>European Heritage Heads Forum (EHHF)</a:t>
            </a:r>
            <a:r>
              <a:rPr lang="de-DE" sz="1800" dirty="0" smtClean="0">
                <a:solidFill>
                  <a:prstClr val="black"/>
                </a:solidFill>
                <a:ea typeface="+mn-ea"/>
                <a:cs typeface="Helia Light"/>
              </a:rPr>
              <a:t/>
            </a:r>
            <a:br>
              <a:rPr lang="de-DE" sz="1800" dirty="0" smtClean="0">
                <a:solidFill>
                  <a:prstClr val="black"/>
                </a:solidFill>
                <a:ea typeface="+mn-ea"/>
                <a:cs typeface="Helia Light"/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46099" y="2183475"/>
            <a:ext cx="8154556" cy="30777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ts val="2400"/>
              </a:lnSpc>
            </a:pPr>
            <a:r>
              <a:rPr lang="de-DE" sz="1800" dirty="0">
                <a:solidFill>
                  <a:srgbClr val="000000"/>
                </a:solidFill>
                <a:latin typeface="Helia Light" pitchFamily="50" charset="0"/>
                <a:cs typeface="Helia Light"/>
              </a:rPr>
              <a:t>Tallinn, September 8</a:t>
            </a:r>
            <a:r>
              <a:rPr lang="de-DE" sz="1800" baseline="30000" dirty="0">
                <a:solidFill>
                  <a:srgbClr val="000000"/>
                </a:solidFill>
                <a:latin typeface="Helia Light" pitchFamily="50" charset="0"/>
                <a:cs typeface="Helia Light"/>
              </a:rPr>
              <a:t>th</a:t>
            </a:r>
            <a:r>
              <a:rPr lang="de-DE" sz="1800" dirty="0">
                <a:solidFill>
                  <a:srgbClr val="000000"/>
                </a:solidFill>
                <a:latin typeface="Helia Light" pitchFamily="50" charset="0"/>
                <a:cs typeface="Helia Light"/>
              </a:rPr>
              <a:t>, 2021</a:t>
            </a:r>
          </a:p>
          <a:p>
            <a:pPr lvl="0">
              <a:lnSpc>
                <a:spcPts val="2400"/>
              </a:lnSpc>
            </a:pPr>
            <a:endParaRPr lang="de-DE" sz="1800" dirty="0">
              <a:solidFill>
                <a:srgbClr val="000000"/>
              </a:solidFill>
              <a:latin typeface="Helia Light" pitchFamily="50" charset="0"/>
              <a:cs typeface="Helia Light"/>
            </a:endParaRPr>
          </a:p>
          <a:p>
            <a:pPr lvl="0" algn="ctr">
              <a:lnSpc>
                <a:spcPts val="2400"/>
              </a:lnSpc>
            </a:pPr>
            <a:r>
              <a:rPr lang="de-DE" sz="2400" b="1" dirty="0" smtClean="0">
                <a:solidFill>
                  <a:prstClr val="black"/>
                </a:solidFill>
                <a:latin typeface="Helia Medium" pitchFamily="50" charset="0"/>
                <a:cs typeface="Helia Light"/>
              </a:rPr>
              <a:t>ANNUAL REPORT of the </a:t>
            </a:r>
          </a:p>
          <a:p>
            <a:pPr lvl="0" algn="ctr">
              <a:lnSpc>
                <a:spcPts val="2400"/>
              </a:lnSpc>
            </a:pPr>
            <a:r>
              <a:rPr lang="de-DE" sz="2400" b="1" dirty="0" smtClean="0">
                <a:solidFill>
                  <a:prstClr val="black"/>
                </a:solidFill>
                <a:latin typeface="Helia Medium" pitchFamily="50" charset="0"/>
                <a:cs typeface="Helia Light"/>
              </a:rPr>
              <a:t>EUROPEAN HERITAGE LEGAL FORUM (EHLF</a:t>
            </a:r>
            <a:r>
              <a:rPr lang="de-DE" sz="2400" b="1" dirty="0">
                <a:solidFill>
                  <a:prstClr val="black"/>
                </a:solidFill>
                <a:latin typeface="Helia Medium" pitchFamily="50" charset="0"/>
                <a:cs typeface="Helia Light"/>
              </a:rPr>
              <a:t>)</a:t>
            </a:r>
          </a:p>
          <a:p>
            <a:pPr lvl="0">
              <a:lnSpc>
                <a:spcPts val="2400"/>
              </a:lnSpc>
            </a:pPr>
            <a:endParaRPr lang="de-DE" sz="1800" dirty="0" smtClean="0">
              <a:solidFill>
                <a:srgbClr val="000000"/>
              </a:solidFill>
              <a:latin typeface="Helia Light" pitchFamily="50" charset="0"/>
              <a:cs typeface="Helia Light"/>
            </a:endParaRPr>
          </a:p>
          <a:p>
            <a:pPr lvl="0">
              <a:lnSpc>
                <a:spcPts val="2400"/>
              </a:lnSpc>
            </a:pPr>
            <a:endParaRPr lang="de-DE" sz="1800" dirty="0">
              <a:solidFill>
                <a:srgbClr val="000000"/>
              </a:solidFill>
              <a:latin typeface="Helia Light" pitchFamily="50" charset="0"/>
              <a:cs typeface="Helia Light"/>
            </a:endParaRPr>
          </a:p>
          <a:p>
            <a:pPr lvl="0">
              <a:lnSpc>
                <a:spcPts val="2400"/>
              </a:lnSpc>
            </a:pPr>
            <a:r>
              <a:rPr lang="de-DE" sz="1800" dirty="0" smtClean="0">
                <a:solidFill>
                  <a:prstClr val="black"/>
                </a:solidFill>
                <a:latin typeface="Helia Medium" pitchFamily="50" charset="0"/>
                <a:cs typeface="Helia Light"/>
              </a:rPr>
              <a:t>Assessor iuris Wolfgang Karl Göhner</a:t>
            </a:r>
            <a:endParaRPr lang="de-DE" sz="1800" dirty="0">
              <a:solidFill>
                <a:prstClr val="black"/>
              </a:solidFill>
              <a:latin typeface="Helia Medium" pitchFamily="50" charset="0"/>
              <a:cs typeface="Helia Light"/>
            </a:endParaRPr>
          </a:p>
          <a:p>
            <a:pPr lvl="0">
              <a:lnSpc>
                <a:spcPts val="2400"/>
              </a:lnSpc>
            </a:pPr>
            <a:r>
              <a:rPr lang="de-DE" sz="1600" dirty="0" smtClean="0">
                <a:solidFill>
                  <a:prstClr val="black"/>
                </a:solidFill>
                <a:latin typeface="Helia Light" pitchFamily="50" charset="0"/>
                <a:cs typeface="Helia Light"/>
              </a:rPr>
              <a:t>European Heritage Legal Forum (Chair)</a:t>
            </a:r>
          </a:p>
          <a:p>
            <a:pPr lvl="0">
              <a:lnSpc>
                <a:spcPts val="2400"/>
              </a:lnSpc>
            </a:pPr>
            <a:r>
              <a:rPr lang="de-DE" sz="1600" dirty="0" smtClean="0">
                <a:solidFill>
                  <a:prstClr val="black"/>
                </a:solidFill>
                <a:latin typeface="Helia Light" pitchFamily="50" charset="0"/>
                <a:cs typeface="Helia Light"/>
              </a:rPr>
              <a:t>German National Committee on Cultural Heritage (DNK)</a:t>
            </a:r>
          </a:p>
          <a:p>
            <a:pPr lvl="0">
              <a:lnSpc>
                <a:spcPts val="2400"/>
              </a:lnSpc>
            </a:pPr>
            <a:r>
              <a:rPr lang="de-DE" sz="1600" dirty="0" smtClean="0">
                <a:solidFill>
                  <a:prstClr val="black"/>
                </a:solidFill>
                <a:latin typeface="Helia Light" pitchFamily="50" charset="0"/>
                <a:cs typeface="Helia Light"/>
              </a:rPr>
              <a:t>Bavarian State Conservation Office (BLfD)</a:t>
            </a:r>
            <a:endParaRPr lang="de-DE" sz="1600" dirty="0">
              <a:solidFill>
                <a:prstClr val="black"/>
              </a:solidFill>
              <a:latin typeface="Helia Light" pitchFamily="50" charset="0"/>
              <a:cs typeface="Helia Light"/>
            </a:endParaRPr>
          </a:p>
        </p:txBody>
      </p:sp>
    </p:spTree>
    <p:extLst>
      <p:ext uri="{BB962C8B-B14F-4D97-AF65-F5344CB8AC3E}">
        <p14:creationId xmlns:p14="http://schemas.microsoft.com/office/powerpoint/2010/main" val="96856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273050" y="468310"/>
            <a:ext cx="8934450" cy="317500"/>
          </a:xfrm>
          <a:prstGeom prst="rect">
            <a:avLst/>
          </a:prstGeom>
          <a:effectLst/>
        </p:spPr>
        <p:txBody>
          <a:bodyPr lIns="0" tIns="0" rIns="0" anchor="t"/>
          <a:lstStyle>
            <a:lvl1pPr algn="l" defTabSz="534558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Helia Light" pitchFamily="50" charset="0"/>
                <a:ea typeface="+mj-ea"/>
                <a:cs typeface="+mj-cs"/>
              </a:defRPr>
            </a:lvl1pPr>
          </a:lstStyle>
          <a:p>
            <a:endParaRPr lang="en-US" dirty="0" smtClean="0">
              <a:solidFill>
                <a:prstClr val="black"/>
              </a:solidFill>
            </a:endParaRPr>
          </a:p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Datumsplatzhalter 3"/>
          <p:cNvSpPr txBox="1">
            <a:spLocks/>
          </p:cNvSpPr>
          <p:nvPr/>
        </p:nvSpPr>
        <p:spPr>
          <a:xfrm>
            <a:off x="273050" y="121192"/>
            <a:ext cx="8934450" cy="14312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534558" rtl="0" eaLnBrk="1" latinLnBrk="0" hangingPunct="1">
              <a:defRPr sz="900" kern="1200">
                <a:solidFill>
                  <a:schemeClr val="tx1"/>
                </a:solidFill>
                <a:latin typeface="Helia Light" pitchFamily="50" charset="0"/>
                <a:ea typeface="+mn-ea"/>
                <a:cs typeface="+mn-cs"/>
              </a:defRPr>
            </a:lvl1pPr>
            <a:lvl2pPr marL="534558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9116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3675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8233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2791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49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1908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466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24B7-3E62-194C-9E04-E1866AC47A87}" type="slidenum">
              <a:rPr lang="de-DE" smtClean="0">
                <a:solidFill>
                  <a:prstClr val="black"/>
                </a:solidFill>
              </a:rPr>
              <a:pPr/>
              <a:t>10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268940" y="5700714"/>
            <a:ext cx="9473547" cy="31115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900">
                <a:solidFill>
                  <a:schemeClr val="tx1"/>
                </a:solidFill>
                <a:latin typeface="Helia Light" pitchFamily="50" charset="0"/>
              </a:defRPr>
            </a:lvl1pPr>
          </a:lstStyle>
          <a:p>
            <a:r>
              <a:rPr lang="de-DE" sz="1000" dirty="0" smtClean="0">
                <a:solidFill>
                  <a:prstClr val="black"/>
                </a:solidFill>
              </a:rPr>
              <a:t>European </a:t>
            </a:r>
            <a:r>
              <a:rPr lang="de-DE" sz="1000" dirty="0">
                <a:solidFill>
                  <a:prstClr val="black"/>
                </a:solidFill>
              </a:rPr>
              <a:t>Cultural Heritage Year 2018 </a:t>
            </a:r>
            <a:r>
              <a:rPr lang="de-DE" sz="1000" dirty="0" smtClean="0">
                <a:solidFill>
                  <a:prstClr val="black"/>
                </a:solidFill>
              </a:rPr>
              <a:t>„SHARING HERITAGE“</a:t>
            </a:r>
            <a:endParaRPr lang="de-DE" sz="1000" dirty="0">
              <a:solidFill>
                <a:prstClr val="black"/>
              </a:solidFill>
            </a:endParaRPr>
          </a:p>
        </p:txBody>
      </p:sp>
      <p:sp>
        <p:nvSpPr>
          <p:cNvPr id="13" name="Inhaltsplatzhalter 1"/>
          <p:cNvSpPr>
            <a:spLocks noGrp="1"/>
          </p:cNvSpPr>
          <p:nvPr>
            <p:ph sz="quarter" idx="13"/>
          </p:nvPr>
        </p:nvSpPr>
        <p:spPr>
          <a:xfrm>
            <a:off x="273050" y="468310"/>
            <a:ext cx="9469438" cy="5196775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spcBef>
                <a:spcPts val="0"/>
              </a:spcBef>
            </a:pPr>
            <a:r>
              <a:rPr lang="en-US" sz="2100" b="1" u="sng" dirty="0" smtClean="0">
                <a:solidFill>
                  <a:prstClr val="black"/>
                </a:solidFill>
                <a:latin typeface="Calibri"/>
              </a:rPr>
              <a:t>Essentials to report:</a:t>
            </a:r>
          </a:p>
          <a:p>
            <a:pPr marL="637540" indent="-4572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5"/>
              <a:tabLst>
                <a:tab pos="18034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(Re-) </a:t>
            </a:r>
            <a:r>
              <a:rPr lang="en-US" sz="2400" b="1" u="sng" dirty="0" smtClean="0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Election*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 of the </a:t>
            </a:r>
            <a:r>
              <a:rPr lang="en-US" sz="2400" b="1" u="sng" dirty="0" smtClean="0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Members and the Chair of the EHLF Secretariat</a:t>
            </a:r>
          </a:p>
          <a:p>
            <a:pPr lvl="0">
              <a:spcBef>
                <a:spcPts val="0"/>
              </a:spcBef>
            </a:pPr>
            <a:endParaRPr lang="en-US" sz="2100" b="1" u="sng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151" y="1395092"/>
            <a:ext cx="1801634" cy="159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7020947" y="2954407"/>
            <a:ext cx="21865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Alexandra Warr-Coxen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United </a:t>
            </a:r>
            <a:r>
              <a:rPr lang="de-DE" sz="1200" kern="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Kingdom</a:t>
            </a:r>
            <a:r>
              <a:rPr lang="de-DE" sz="1200" kern="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(England)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045983" y="5258943"/>
            <a:ext cx="2255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Jacek Buonaventura Brudnicki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Poland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201460" y="5245394"/>
            <a:ext cx="17027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Wolfgang Karl Göhner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Germany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Chairman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485547" y="5239048"/>
            <a:ext cx="126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Juha</a:t>
            </a:r>
            <a:r>
              <a:rPr kumimoji="0" lang="de-DE" altLang="de-DE" sz="1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Maaperä *</a:t>
            </a:r>
            <a:endParaRPr kumimoji="0" lang="de-DE" altLang="de-DE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Finland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433910" y="3006319"/>
            <a:ext cx="14798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Vera Ameels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Belgium (Flanders)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380195" y="3012348"/>
            <a:ext cx="1345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Tove Elise Ihler *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Norway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074" name="Picture 2" descr="G:\Stab J\Allgemein\EHHF - EHLF\EHHF - 14. Sitzung vom 22.-24.05.2019 in Stockholm - EHLF-Bericht - PPP - EHLF - Secretariat - Juha Maaperä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245" y="3545324"/>
            <a:ext cx="1197841" cy="160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Stab J\Allgemein\EHHF - EHLF\EHHF - 14. Sitzung vom 22.-24.05.2019 in Stockholm - EHLF-Bericht - PPP - EHLF - Secretariat - Jacek Brudnick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398" y="3527810"/>
            <a:ext cx="1599035" cy="15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I:\Eigene Dateien\Personalangelegenheiten\WKG - Photo 2017091401 - b-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61" y="3561275"/>
            <a:ext cx="2383511" cy="15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Windows\Temp\Ihler, Tove Elise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195" y="1395092"/>
            <a:ext cx="1521240" cy="159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598" y="1269814"/>
            <a:ext cx="1140633" cy="171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5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273050" y="468310"/>
            <a:ext cx="8934450" cy="317500"/>
          </a:xfrm>
          <a:prstGeom prst="rect">
            <a:avLst/>
          </a:prstGeom>
          <a:effectLst/>
        </p:spPr>
        <p:txBody>
          <a:bodyPr lIns="0" tIns="0" rIns="0" anchor="t"/>
          <a:lstStyle>
            <a:lvl1pPr algn="l" defTabSz="534558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Helia Light" pitchFamily="50" charset="0"/>
                <a:ea typeface="+mj-ea"/>
                <a:cs typeface="+mj-cs"/>
              </a:defRPr>
            </a:lvl1pPr>
          </a:lstStyle>
          <a:p>
            <a:endParaRPr lang="en-US" dirty="0" smtClean="0">
              <a:solidFill>
                <a:prstClr val="black"/>
              </a:solidFill>
            </a:endParaRPr>
          </a:p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Datumsplatzhalter 3"/>
          <p:cNvSpPr txBox="1">
            <a:spLocks/>
          </p:cNvSpPr>
          <p:nvPr/>
        </p:nvSpPr>
        <p:spPr>
          <a:xfrm>
            <a:off x="273050" y="121192"/>
            <a:ext cx="8934450" cy="14312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534558" rtl="0" eaLnBrk="1" latinLnBrk="0" hangingPunct="1">
              <a:defRPr sz="900" kern="1200">
                <a:solidFill>
                  <a:schemeClr val="tx1"/>
                </a:solidFill>
                <a:latin typeface="Helia Light" pitchFamily="50" charset="0"/>
                <a:ea typeface="+mn-ea"/>
                <a:cs typeface="+mn-cs"/>
              </a:defRPr>
            </a:lvl1pPr>
            <a:lvl2pPr marL="534558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9116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3675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8233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2791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49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1908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466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24B7-3E62-194C-9E04-E1866AC47A87}" type="slidenum">
              <a:rPr lang="de-DE" smtClean="0">
                <a:solidFill>
                  <a:prstClr val="black"/>
                </a:solidFill>
              </a:rPr>
              <a:pPr/>
              <a:t>2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268940" y="5700714"/>
            <a:ext cx="9473547" cy="31115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900">
                <a:solidFill>
                  <a:schemeClr val="tx1"/>
                </a:solidFill>
                <a:latin typeface="Helia Light" pitchFamily="50" charset="0"/>
              </a:defRPr>
            </a:lvl1pPr>
          </a:lstStyle>
          <a:p>
            <a:r>
              <a:rPr lang="de-DE" sz="1000" dirty="0" smtClean="0">
                <a:solidFill>
                  <a:prstClr val="black"/>
                </a:solidFill>
              </a:rPr>
              <a:t>European </a:t>
            </a:r>
            <a:r>
              <a:rPr lang="de-DE" sz="1000" dirty="0">
                <a:solidFill>
                  <a:prstClr val="black"/>
                </a:solidFill>
              </a:rPr>
              <a:t>Cultural Heritage Year 2018 </a:t>
            </a:r>
            <a:r>
              <a:rPr lang="de-DE" sz="1000" dirty="0" smtClean="0">
                <a:solidFill>
                  <a:prstClr val="black"/>
                </a:solidFill>
              </a:rPr>
              <a:t>„SHARING HERITAGE“</a:t>
            </a:r>
            <a:endParaRPr lang="de-DE" sz="1000" dirty="0">
              <a:solidFill>
                <a:prstClr val="black"/>
              </a:solidFill>
            </a:endParaRPr>
          </a:p>
        </p:txBody>
      </p:sp>
      <p:sp>
        <p:nvSpPr>
          <p:cNvPr id="13" name="Inhaltsplatzhalter 1"/>
          <p:cNvSpPr>
            <a:spLocks noGrp="1"/>
          </p:cNvSpPr>
          <p:nvPr>
            <p:ph sz="quarter" idx="13"/>
          </p:nvPr>
        </p:nvSpPr>
        <p:spPr>
          <a:xfrm>
            <a:off x="342329" y="468310"/>
            <a:ext cx="9469438" cy="5196775"/>
          </a:xfrm>
          <a:prstGeom prst="rect">
            <a:avLst/>
          </a:prstGeom>
        </p:spPr>
        <p:txBody>
          <a:bodyPr lIns="0" tIns="0" rIns="0" bIns="0"/>
          <a:lstStyle/>
          <a:p>
            <a:pPr lvl="0" algn="ctr">
              <a:spcBef>
                <a:spcPts val="0"/>
              </a:spcBef>
            </a:pPr>
            <a:r>
              <a:rPr lang="en-US" sz="2100" b="1" u="sng" dirty="0" smtClean="0">
                <a:solidFill>
                  <a:prstClr val="black"/>
                </a:solidFill>
                <a:latin typeface="Calibri"/>
              </a:rPr>
              <a:t>Venue of the 12</a:t>
            </a:r>
            <a:r>
              <a:rPr lang="en-US" sz="2100" b="1" u="sng" baseline="30000" dirty="0" smtClean="0">
                <a:solidFill>
                  <a:prstClr val="black"/>
                </a:solidFill>
                <a:latin typeface="Calibri"/>
              </a:rPr>
              <a:t>th</a:t>
            </a:r>
            <a:r>
              <a:rPr lang="en-US" sz="2100" b="1" u="sng" dirty="0" smtClean="0">
                <a:solidFill>
                  <a:prstClr val="black"/>
                </a:solidFill>
                <a:latin typeface="Calibri"/>
              </a:rPr>
              <a:t> Full meeting of the European Heritage Legal Forum (EHLF) on September 8</a:t>
            </a:r>
            <a:r>
              <a:rPr lang="en-US" sz="2100" b="1" u="sng" baseline="30000" dirty="0" smtClean="0">
                <a:solidFill>
                  <a:prstClr val="black"/>
                </a:solidFill>
                <a:latin typeface="Calibri"/>
              </a:rPr>
              <a:t>th</a:t>
            </a:r>
            <a:r>
              <a:rPr lang="en-US" sz="2100" b="1" u="sng" dirty="0" smtClean="0">
                <a:solidFill>
                  <a:prstClr val="black"/>
                </a:solidFill>
                <a:latin typeface="Calibri"/>
              </a:rPr>
              <a:t>, 2021 </a:t>
            </a:r>
            <a:r>
              <a:rPr lang="it-IT" sz="2100" b="1" u="sng" dirty="0" err="1" smtClean="0">
                <a:solidFill>
                  <a:prstClr val="black"/>
                </a:solidFill>
                <a:latin typeface="Calibri"/>
              </a:rPr>
              <a:t>at</a:t>
            </a:r>
            <a:r>
              <a:rPr lang="it-IT" sz="2100" b="1" u="sng" dirty="0" smtClean="0">
                <a:solidFill>
                  <a:prstClr val="black"/>
                </a:solidFill>
                <a:latin typeface="Calibri"/>
              </a:rPr>
              <a:t> the Governance </a:t>
            </a:r>
            <a:r>
              <a:rPr lang="it-IT" sz="2100" b="1" u="sng" dirty="0">
                <a:solidFill>
                  <a:prstClr val="black"/>
                </a:solidFill>
                <a:latin typeface="Calibri"/>
              </a:rPr>
              <a:t>Academy, Rotermanni 8, 10111 Tallinn</a:t>
            </a:r>
            <a:r>
              <a:rPr lang="en-US" sz="2100" b="1" u="sng" dirty="0" smtClean="0">
                <a:solidFill>
                  <a:prstClr val="black"/>
                </a:solidFill>
                <a:latin typeface="Calibri"/>
              </a:rPr>
              <a:t>:</a:t>
            </a:r>
          </a:p>
          <a:p>
            <a:pPr lvl="0" algn="ctr">
              <a:spcBef>
                <a:spcPts val="0"/>
              </a:spcBef>
            </a:pPr>
            <a:endParaRPr lang="en-US" sz="2100" b="1" u="sng" dirty="0">
              <a:solidFill>
                <a:prstClr val="black"/>
              </a:solidFill>
              <a:latin typeface="Calibri"/>
            </a:endParaRPr>
          </a:p>
          <a:p>
            <a:pPr lvl="0" algn="ctr">
              <a:spcBef>
                <a:spcPts val="0"/>
              </a:spcBef>
            </a:pPr>
            <a:endParaRPr lang="en-US" sz="2100" b="1" u="sng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8269357" y="1388133"/>
            <a:ext cx="22104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</a:rPr>
              <a:t>© </a:t>
            </a:r>
            <a:r>
              <a:rPr lang="it-IT" sz="1400" dirty="0">
                <a:hlinkClick r:id="rId2"/>
              </a:rPr>
              <a:t>Tallinn, Rotermanni, 8 — Photo — </a:t>
            </a:r>
            <a:r>
              <a:rPr lang="it-IT" sz="1400" dirty="0" err="1" smtClean="0">
                <a:hlinkClick r:id="rId2"/>
              </a:rPr>
              <a:t>Domofoto</a:t>
            </a:r>
            <a:r>
              <a:rPr lang="it-IT" sz="1400" dirty="0"/>
              <a:t> - https://domofoto.ru/photo/111077/</a:t>
            </a:r>
            <a:endParaRPr lang="de-DE" sz="14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Tallinn, Rotermanni, 8 — Photo — Domo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800" y="1217505"/>
            <a:ext cx="5972774" cy="454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12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273050" y="468310"/>
            <a:ext cx="8934450" cy="317500"/>
          </a:xfrm>
          <a:prstGeom prst="rect">
            <a:avLst/>
          </a:prstGeom>
          <a:effectLst/>
        </p:spPr>
        <p:txBody>
          <a:bodyPr lIns="0" tIns="0" rIns="0" anchor="t"/>
          <a:lstStyle>
            <a:lvl1pPr algn="l" defTabSz="534558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Helia Light" pitchFamily="50" charset="0"/>
                <a:ea typeface="+mj-ea"/>
                <a:cs typeface="+mj-cs"/>
              </a:defRPr>
            </a:lvl1pPr>
          </a:lstStyle>
          <a:p>
            <a:endParaRPr lang="en-US" dirty="0" smtClean="0">
              <a:solidFill>
                <a:prstClr val="black"/>
              </a:solidFill>
            </a:endParaRPr>
          </a:p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Datumsplatzhalter 3"/>
          <p:cNvSpPr txBox="1">
            <a:spLocks/>
          </p:cNvSpPr>
          <p:nvPr/>
        </p:nvSpPr>
        <p:spPr>
          <a:xfrm>
            <a:off x="273050" y="121192"/>
            <a:ext cx="8934450" cy="14312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534558" rtl="0" eaLnBrk="1" latinLnBrk="0" hangingPunct="1">
              <a:defRPr sz="900" kern="1200">
                <a:solidFill>
                  <a:schemeClr val="tx1"/>
                </a:solidFill>
                <a:latin typeface="Helia Light" pitchFamily="50" charset="0"/>
                <a:ea typeface="+mn-ea"/>
                <a:cs typeface="+mn-cs"/>
              </a:defRPr>
            </a:lvl1pPr>
            <a:lvl2pPr marL="534558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9116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3675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8233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2791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49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1908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466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24B7-3E62-194C-9E04-E1866AC47A87}" type="slidenum">
              <a:rPr lang="de-DE" smtClean="0">
                <a:solidFill>
                  <a:prstClr val="black"/>
                </a:solidFill>
              </a:rPr>
              <a:pPr/>
              <a:t>3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268940" y="5700714"/>
            <a:ext cx="9473547" cy="31115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900">
                <a:solidFill>
                  <a:schemeClr val="tx1"/>
                </a:solidFill>
                <a:latin typeface="Helia Light" pitchFamily="50" charset="0"/>
              </a:defRPr>
            </a:lvl1pPr>
          </a:lstStyle>
          <a:p>
            <a:r>
              <a:rPr lang="de-DE" sz="1000" dirty="0" smtClean="0">
                <a:solidFill>
                  <a:prstClr val="black"/>
                </a:solidFill>
              </a:rPr>
              <a:t>European </a:t>
            </a:r>
            <a:r>
              <a:rPr lang="de-DE" sz="1000" dirty="0">
                <a:solidFill>
                  <a:prstClr val="black"/>
                </a:solidFill>
              </a:rPr>
              <a:t>Cultural Heritage Year 2018 </a:t>
            </a:r>
            <a:r>
              <a:rPr lang="de-DE" sz="1000" dirty="0" smtClean="0">
                <a:solidFill>
                  <a:prstClr val="black"/>
                </a:solidFill>
              </a:rPr>
              <a:t>„SHARING HERITAGE“</a:t>
            </a:r>
            <a:endParaRPr lang="de-DE" sz="1000" dirty="0">
              <a:solidFill>
                <a:prstClr val="black"/>
              </a:solidFill>
            </a:endParaRPr>
          </a:p>
        </p:txBody>
      </p:sp>
      <p:sp>
        <p:nvSpPr>
          <p:cNvPr id="13" name="Inhaltsplatzhalter 1"/>
          <p:cNvSpPr>
            <a:spLocks noGrp="1"/>
          </p:cNvSpPr>
          <p:nvPr>
            <p:ph sz="quarter" idx="13"/>
          </p:nvPr>
        </p:nvSpPr>
        <p:spPr>
          <a:xfrm>
            <a:off x="279597" y="264319"/>
            <a:ext cx="9469438" cy="5479266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spcBef>
                <a:spcPts val="0"/>
              </a:spcBef>
            </a:pPr>
            <a:r>
              <a:rPr lang="en-US" sz="2100" b="1" u="sng" dirty="0" smtClean="0">
                <a:solidFill>
                  <a:prstClr val="black"/>
                </a:solidFill>
                <a:latin typeface="Calibri"/>
              </a:rPr>
              <a:t>Agenda:</a:t>
            </a:r>
          </a:p>
          <a:p>
            <a:pPr lvl="0">
              <a:spcBef>
                <a:spcPts val="0"/>
              </a:spcBef>
            </a:pPr>
            <a:endParaRPr lang="en-US" sz="2100" b="1" u="sng" dirty="0" smtClean="0">
              <a:solidFill>
                <a:prstClr val="black"/>
              </a:solidFill>
              <a:latin typeface="Calibri"/>
            </a:endParaRPr>
          </a:p>
          <a:p>
            <a:pPr lvl="0">
              <a:spcBef>
                <a:spcPts val="0"/>
              </a:spcBef>
            </a:pP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 1: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Country </a:t>
            </a:r>
            <a:r>
              <a:rPr lang="de-DE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reports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international, national, regional or local topics with interest of (most of) all </a:t>
            </a:r>
            <a:r>
              <a:rPr lang="de-DE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EHLF-members</a:t>
            </a:r>
          </a:p>
          <a:p>
            <a:pPr>
              <a:spcBef>
                <a:spcPts val="0"/>
              </a:spcBef>
            </a:pPr>
            <a:endParaRPr lang="en-GB" sz="14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 </a:t>
            </a:r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2: </a:t>
            </a:r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EHLF report to the 15th EHHF Annual Conference on September 8th-11th, 2021 </a:t>
            </a:r>
          </a:p>
          <a:p>
            <a:pPr>
              <a:spcBef>
                <a:spcPts val="0"/>
              </a:spcBef>
            </a:pPr>
            <a:endParaRPr lang="en-GB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 3: </a:t>
            </a:r>
            <a:r>
              <a:rPr lang="de-DE" sz="14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EU Green Deal</a:t>
            </a:r>
            <a:r>
              <a:rPr lang="de-DE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de-DE" sz="14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EU Renovation wave</a:t>
            </a:r>
            <a:r>
              <a:rPr lang="de-DE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DE" sz="14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with</a:t>
            </a:r>
            <a:r>
              <a:rPr lang="de-DE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e. g. the „</a:t>
            </a:r>
            <a:r>
              <a:rPr lang="nl-BE" sz="14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Revision of the Energy Performance of Buildings Directive 2010/31/EU</a:t>
            </a:r>
            <a:r>
              <a:rPr lang="nl-BE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”)</a:t>
            </a:r>
            <a:r>
              <a:rPr lang="de-DE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de-DE" sz="14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European New </a:t>
            </a:r>
            <a:r>
              <a:rPr lang="de-DE" sz="1400" u="sng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Bauhaus</a:t>
            </a:r>
            <a:endParaRPr lang="de-DE" sz="1400" u="sng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de-DE" sz="1400" u="sng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 4: </a:t>
            </a:r>
            <a:r>
              <a:rPr lang="de-DE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Council Directive </a:t>
            </a:r>
            <a:r>
              <a:rPr lang="de-DE" sz="14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2006/112/EC</a:t>
            </a:r>
            <a:r>
              <a:rPr lang="de-DE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November 28</a:t>
            </a:r>
            <a:r>
              <a:rPr lang="de-DE" sz="140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de-DE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2006 on the </a:t>
            </a:r>
            <a:r>
              <a:rPr lang="de-DE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common</a:t>
            </a:r>
            <a:r>
              <a:rPr lang="de-DE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</a:t>
            </a:r>
            <a:r>
              <a:rPr lang="de-DE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de-DE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</a:t>
            </a:r>
            <a:r>
              <a:rPr lang="de-DE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added </a:t>
            </a:r>
            <a:r>
              <a:rPr lang="de-DE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</a:t>
            </a:r>
          </a:p>
          <a:p>
            <a:pPr>
              <a:spcBef>
                <a:spcPts val="0"/>
              </a:spcBef>
            </a:pPr>
            <a:endParaRPr lang="de-DE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GB" sz="1400" b="1" dirty="0">
                <a:latin typeface="Calibri" panose="020F0502020204030204" pitchFamily="34" charset="0"/>
                <a:ea typeface="Calibri" panose="020F0502020204030204" pitchFamily="34" charset="0"/>
              </a:rPr>
              <a:t>TOP 5: </a:t>
            </a:r>
            <a:r>
              <a:rPr lang="de-DE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DIRECTIVE </a:t>
            </a:r>
            <a:r>
              <a:rPr lang="de-DE" sz="14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7"/>
              </a:rPr>
              <a:t>2007/60/EC</a:t>
            </a:r>
            <a:r>
              <a:rPr lang="de-DE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OF THE EUROPEAN PARLIAMENT AND OF THE COUNCIL of October 23</a:t>
            </a:r>
            <a:r>
              <a:rPr lang="de-DE" sz="140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rd</a:t>
            </a:r>
            <a:r>
              <a:rPr lang="de-DE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2007 on the assessment and </a:t>
            </a:r>
            <a:r>
              <a:rPr lang="de-DE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management</a:t>
            </a:r>
            <a:r>
              <a:rPr lang="de-DE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de-DE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flood</a:t>
            </a:r>
            <a:r>
              <a:rPr lang="de-DE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risks</a:t>
            </a:r>
            <a:r>
              <a:rPr lang="de-DE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(report by Ioannis KAVVADAS, DG ENV, European Commission „The </a:t>
            </a:r>
            <a:r>
              <a:rPr lang="de-DE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Floods</a:t>
            </a:r>
            <a:r>
              <a:rPr lang="de-DE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Directive: topic ‚Strengthening Cultural Heritage Resilience for Climate Change</a:t>
            </a:r>
            <a:r>
              <a:rPr lang="de-DE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‘“</a:t>
            </a:r>
          </a:p>
          <a:p>
            <a:pPr>
              <a:spcBef>
                <a:spcPts val="0"/>
              </a:spcBef>
            </a:pPr>
            <a:endParaRPr lang="de-DE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TOP 6: </a:t>
            </a:r>
            <a:r>
              <a:rPr lang="de-DE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Revising</a:t>
            </a:r>
            <a:r>
              <a:rPr lang="de-DE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the Norwegian Cultural Heritage Act („</a:t>
            </a:r>
            <a:r>
              <a:rPr lang="de-DE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Lov</a:t>
            </a:r>
            <a:r>
              <a:rPr lang="de-DE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om</a:t>
            </a:r>
            <a:r>
              <a:rPr lang="de-DE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kulturminner</a:t>
            </a:r>
            <a:r>
              <a:rPr lang="de-DE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or </a:t>
            </a:r>
            <a:r>
              <a:rPr lang="de-DE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kulturminneloven</a:t>
            </a:r>
            <a:r>
              <a:rPr lang="de-DE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“; see annex): „best practice“ from other countries</a:t>
            </a:r>
            <a:r>
              <a:rPr lang="de-DE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</a:p>
          <a:p>
            <a:pPr>
              <a:spcBef>
                <a:spcPts val="0"/>
              </a:spcBef>
            </a:pPr>
            <a:endParaRPr lang="de-DE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GB" sz="1400" b="1" dirty="0">
                <a:latin typeface="Calibri" panose="020F0502020204030204" pitchFamily="34" charset="0"/>
                <a:ea typeface="Calibri" panose="020F0502020204030204" pitchFamily="34" charset="0"/>
              </a:rPr>
              <a:t>TOP 7: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</a:rPr>
              <a:t>Cross-over discussion about „The new Norwegian approach: working through alliances in Norway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</a:rPr>
              <a:t>“</a:t>
            </a:r>
          </a:p>
          <a:p>
            <a:pPr>
              <a:spcBef>
                <a:spcPts val="0"/>
              </a:spcBef>
            </a:pPr>
            <a:endParaRPr lang="en-GB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TOP 8: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Rights for owners of CH-buildings or sites, in the different CH legal acts: f. e. right on funding, but also on practical advice in renovating and restoring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</a:p>
          <a:p>
            <a:pPr>
              <a:spcBef>
                <a:spcPts val="0"/>
              </a:spcBef>
            </a:pPr>
            <a:endParaRPr lang="en-US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GB" sz="1400" b="1" dirty="0">
                <a:latin typeface="Calibri" panose="020F0502020204030204" pitchFamily="34" charset="0"/>
                <a:ea typeface="Calibri" panose="020F0502020204030204" pitchFamily="34" charset="0"/>
              </a:rPr>
              <a:t>TOP 9: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</a:rPr>
              <a:t>Final Discussion, Conclusions, Acknowledgement and 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</a:rPr>
              <a:t>Farewell</a:t>
            </a:r>
            <a:endParaRPr lang="de-DE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</a:pPr>
            <a:endParaRPr lang="de-DE" sz="2400" b="1" u="sng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endParaRPr lang="en-US" sz="2100" b="1" u="sng" dirty="0">
              <a:solidFill>
                <a:prstClr val="black"/>
              </a:solidFill>
              <a:latin typeface="Calibri"/>
            </a:endParaRPr>
          </a:p>
          <a:p>
            <a:pPr lvl="0">
              <a:spcBef>
                <a:spcPts val="0"/>
              </a:spcBef>
            </a:pPr>
            <a:endParaRPr lang="en-US" sz="2100" b="1" u="sng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012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273050" y="468310"/>
            <a:ext cx="8934450" cy="317500"/>
          </a:xfrm>
          <a:prstGeom prst="rect">
            <a:avLst/>
          </a:prstGeom>
          <a:effectLst/>
        </p:spPr>
        <p:txBody>
          <a:bodyPr lIns="0" tIns="0" rIns="0" anchor="t"/>
          <a:lstStyle>
            <a:lvl1pPr algn="l" defTabSz="534558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Helia Light" pitchFamily="50" charset="0"/>
                <a:ea typeface="+mj-ea"/>
                <a:cs typeface="+mj-cs"/>
              </a:defRPr>
            </a:lvl1pPr>
          </a:lstStyle>
          <a:p>
            <a:endParaRPr lang="en-US" dirty="0" smtClean="0">
              <a:solidFill>
                <a:prstClr val="black"/>
              </a:solidFill>
            </a:endParaRPr>
          </a:p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Datumsplatzhalter 3"/>
          <p:cNvSpPr txBox="1">
            <a:spLocks/>
          </p:cNvSpPr>
          <p:nvPr/>
        </p:nvSpPr>
        <p:spPr>
          <a:xfrm>
            <a:off x="273050" y="121192"/>
            <a:ext cx="8934450" cy="14312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534558" rtl="0" eaLnBrk="1" latinLnBrk="0" hangingPunct="1">
              <a:defRPr sz="900" kern="1200">
                <a:solidFill>
                  <a:schemeClr val="tx1"/>
                </a:solidFill>
                <a:latin typeface="Helia Light" pitchFamily="50" charset="0"/>
                <a:ea typeface="+mn-ea"/>
                <a:cs typeface="+mn-cs"/>
              </a:defRPr>
            </a:lvl1pPr>
            <a:lvl2pPr marL="534558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9116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3675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8233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2791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349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1908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6466" algn="l" defTabSz="53455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24B7-3E62-194C-9E04-E1866AC47A87}" type="slidenum">
              <a:rPr lang="de-DE" smtClean="0">
                <a:solidFill>
                  <a:prstClr val="black"/>
                </a:solidFill>
              </a:rPr>
              <a:pPr/>
              <a:t>4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268940" y="5700714"/>
            <a:ext cx="9473547" cy="31115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900">
                <a:solidFill>
                  <a:schemeClr val="tx1"/>
                </a:solidFill>
                <a:latin typeface="Helia Light" pitchFamily="50" charset="0"/>
              </a:defRPr>
            </a:lvl1pPr>
          </a:lstStyle>
          <a:p>
            <a:r>
              <a:rPr lang="de-DE" sz="1000" dirty="0" smtClean="0">
                <a:solidFill>
                  <a:prstClr val="black"/>
                </a:solidFill>
              </a:rPr>
              <a:t>European </a:t>
            </a:r>
            <a:r>
              <a:rPr lang="de-DE" sz="1000" dirty="0">
                <a:solidFill>
                  <a:prstClr val="black"/>
                </a:solidFill>
              </a:rPr>
              <a:t>Cultural Heritage Year 2018 </a:t>
            </a:r>
            <a:r>
              <a:rPr lang="de-DE" sz="1000" dirty="0" smtClean="0">
                <a:solidFill>
                  <a:prstClr val="black"/>
                </a:solidFill>
              </a:rPr>
              <a:t>„SHARING HERITAGE“</a:t>
            </a:r>
            <a:endParaRPr lang="de-DE" sz="1000" dirty="0">
              <a:solidFill>
                <a:prstClr val="black"/>
              </a:solidFill>
            </a:endParaRPr>
          </a:p>
        </p:txBody>
      </p:sp>
      <p:sp>
        <p:nvSpPr>
          <p:cNvPr id="13" name="Inhaltsplatzhalter 1"/>
          <p:cNvSpPr>
            <a:spLocks noGrp="1"/>
          </p:cNvSpPr>
          <p:nvPr>
            <p:ph sz="quarter" idx="13"/>
          </p:nvPr>
        </p:nvSpPr>
        <p:spPr>
          <a:xfrm>
            <a:off x="273050" y="264320"/>
            <a:ext cx="9469438" cy="5400766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spcBef>
                <a:spcPts val="0"/>
              </a:spcBef>
            </a:pPr>
            <a:r>
              <a:rPr lang="en-US" sz="2100" b="1" u="sng" dirty="0" smtClean="0">
                <a:solidFill>
                  <a:prstClr val="black"/>
                </a:solidFill>
                <a:latin typeface="Calibri"/>
              </a:rPr>
              <a:t>Annual EHHF </a:t>
            </a:r>
            <a:r>
              <a:rPr lang="en-US" sz="2100" b="1" u="sng" smtClean="0">
                <a:solidFill>
                  <a:prstClr val="black"/>
                </a:solidFill>
                <a:latin typeface="Calibri"/>
              </a:rPr>
              <a:t>Report 2020 (2021): </a:t>
            </a:r>
            <a:endParaRPr lang="en-US" sz="2100" b="1" u="sng" dirty="0" smtClean="0">
              <a:solidFill>
                <a:prstClr val="black"/>
              </a:solidFill>
              <a:latin typeface="Calibri"/>
            </a:endParaRPr>
          </a:p>
          <a:p>
            <a:pPr marL="457200" lvl="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prstClr val="black"/>
              </a:solidFill>
              <a:latin typeface="Calibri"/>
            </a:endParaRPr>
          </a:p>
          <a:p>
            <a:pPr marL="457200" lvl="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48" y="640508"/>
            <a:ext cx="8860665" cy="504239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70099" y="5625776"/>
            <a:ext cx="567431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European Heritage Legal Forum (EHLF)           </a:t>
            </a:r>
            <a:r>
              <a:rPr lang="en-US" b="1" dirty="0" smtClean="0">
                <a:solidFill>
                  <a:srgbClr val="FF0000"/>
                </a:solidFill>
              </a:rPr>
              <a:t>p. 17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8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872" y="394673"/>
            <a:ext cx="7884637" cy="380751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563"/>
            <a:endParaRPr lang="en-US" sz="1578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6322453-D51C-40F1-B375-1663BFF45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7691" y="904105"/>
            <a:ext cx="6781759" cy="2788648"/>
          </a:xfrm>
        </p:spPr>
        <p:txBody>
          <a:bodyPr anchor="ctr">
            <a:normAutofit/>
          </a:bodyPr>
          <a:lstStyle/>
          <a:p>
            <a:pPr algn="l"/>
            <a:r>
              <a:rPr lang="nb-NO" sz="5786">
                <a:solidFill>
                  <a:srgbClr val="FFFFFF"/>
                </a:solidFill>
              </a:rPr>
              <a:t>From direct lobbying in the EU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5336" y="394673"/>
            <a:ext cx="1854451" cy="1843381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563"/>
            <a:endParaRPr lang="en-US" sz="1578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613" y="4324315"/>
            <a:ext cx="9886175" cy="1285249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563"/>
            <a:endParaRPr lang="en-US" sz="1578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3F29BBD-8778-4F1B-97A5-5FD5F91B77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692" y="4544521"/>
            <a:ext cx="8773973" cy="844835"/>
          </a:xfrm>
        </p:spPr>
        <p:txBody>
          <a:bodyPr anchor="ctr">
            <a:normAutofit fontScale="85000" lnSpcReduction="10000"/>
          </a:bodyPr>
          <a:lstStyle/>
          <a:p>
            <a:pPr algn="l"/>
            <a:r>
              <a:rPr lang="nb-NO" sz="3156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 WORKING WITHIN YOUR MANDATE FROM YOUR OWN COUNTRY - IN COOPERATION WITH NATIONAL ALLIES</a:t>
            </a:r>
          </a:p>
          <a:p>
            <a:pPr algn="l"/>
            <a:endParaRPr lang="nb-NO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280AB2-77A5-4CB7-AF7D-1795CA8DC7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5336" y="2391567"/>
            <a:ext cx="1854451" cy="1810619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563"/>
            <a:endParaRPr lang="en-US" sz="1578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0030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owchart: Document 2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2260" y="0"/>
            <a:ext cx="2847285" cy="2980883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563"/>
            <a:endParaRPr lang="en-US" sz="157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476395E-895D-473F-B7BC-3620D02C2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606" y="150044"/>
            <a:ext cx="2489761" cy="2078597"/>
          </a:xfrm>
        </p:spPr>
        <p:txBody>
          <a:bodyPr vert="horz" lIns="80158" tIns="40079" rIns="80158" bIns="40079" rtlCol="0" anchor="ctr">
            <a:normAutofit fontScale="90000"/>
          </a:bodyPr>
          <a:lstStyle/>
          <a:p>
            <a:r>
              <a:rPr lang="en-US" sz="2367" dirty="0">
                <a:solidFill>
                  <a:srgbClr val="FFFFFF"/>
                </a:solidFill>
              </a:rPr>
              <a:t>CONVINCING EU TO CULTURAL HERITAGE FRIENDLY REGULATIONS THROUGH LOBBYING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F6D7E03B-D35A-4B61-AE3B-F24C7A2F27B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302691" y="657851"/>
          <a:ext cx="5844282" cy="4781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0693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9956" y="282036"/>
            <a:ext cx="6187456" cy="1721916"/>
          </a:xfrm>
          <a:prstGeom prst="rect">
            <a:avLst/>
          </a:prstGeom>
          <a:solidFill>
            <a:srgbClr val="613D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563">
              <a:defRPr/>
            </a:pPr>
            <a:endParaRPr lang="en-US" sz="157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0BEE90A-D4F9-4A45-AA81-B08052156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96" y="453041"/>
            <a:ext cx="5780600" cy="1424692"/>
          </a:xfrm>
        </p:spPr>
        <p:txBody>
          <a:bodyPr>
            <a:normAutofit fontScale="90000"/>
          </a:bodyPr>
          <a:lstStyle/>
          <a:p>
            <a:r>
              <a:rPr lang="nb-NO" sz="3243" dirty="0">
                <a:solidFill>
                  <a:srgbClr val="00B050"/>
                </a:solidFill>
              </a:rPr>
              <a:t>ADVICE TO MORE EFFECTIVE WORK</a:t>
            </a:r>
            <a:r>
              <a:rPr lang="nb-NO" sz="3243" dirty="0">
                <a:solidFill>
                  <a:srgbClr val="FFFFFF"/>
                </a:solidFill>
              </a:rPr>
              <a:t>: </a:t>
            </a:r>
            <a:br>
              <a:rPr lang="nb-NO" sz="3243" dirty="0">
                <a:solidFill>
                  <a:srgbClr val="FFFFFF"/>
                </a:solidFill>
              </a:rPr>
            </a:br>
            <a:r>
              <a:rPr lang="nb-NO" sz="3243" dirty="0">
                <a:solidFill>
                  <a:srgbClr val="FFFFFF"/>
                </a:solidFill>
              </a:rPr>
              <a:t>FIND YOUR NATIONAL HEROES – EXAMPLE REACH - REGULATION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1392" y="2132208"/>
            <a:ext cx="6186020" cy="3596644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563"/>
            <a:endParaRPr lang="en-US" sz="1578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845BB02-6A23-480A-9CA7-63476813D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42" y="2553399"/>
            <a:ext cx="5768083" cy="275425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7855" y="282037"/>
            <a:ext cx="3800687" cy="5447787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563">
              <a:defRPr/>
            </a:pPr>
            <a:endParaRPr lang="en-US" sz="157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8EAD7E-40F7-42D4-A916-1DCF6DF18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1487" y="804496"/>
            <a:ext cx="3002196" cy="4253679"/>
          </a:xfrm>
        </p:spPr>
        <p:txBody>
          <a:bodyPr anchor="ctr">
            <a:normAutofit lnSpcReduction="10000"/>
          </a:bodyPr>
          <a:lstStyle/>
          <a:p>
            <a:r>
              <a:rPr lang="en-US" sz="1753" dirty="0">
                <a:solidFill>
                  <a:srgbClr val="FFFFFF"/>
                </a:solidFill>
              </a:rPr>
              <a:t>THERE MIGHT BE PAIRS IN YOUR COUNTRY, ALREADY WORKING WITH </a:t>
            </a:r>
            <a:r>
              <a:rPr lang="en-US" sz="1753" b="1" dirty="0">
                <a:solidFill>
                  <a:srgbClr val="00B050"/>
                </a:solidFill>
              </a:rPr>
              <a:t>MAKING AND DESIGNING </a:t>
            </a:r>
            <a:r>
              <a:rPr lang="en-US" sz="1753" dirty="0">
                <a:solidFill>
                  <a:srgbClr val="FFFFFF"/>
                </a:solidFill>
              </a:rPr>
              <a:t>EU - REGULATIONS</a:t>
            </a:r>
          </a:p>
          <a:p>
            <a:r>
              <a:rPr lang="en-US" sz="1753" dirty="0">
                <a:solidFill>
                  <a:srgbClr val="FFFFFF"/>
                </a:solidFill>
              </a:rPr>
              <a:t>EXAMPLE NITROGEN</a:t>
            </a:r>
          </a:p>
          <a:p>
            <a:pPr marL="0" indent="0">
              <a:buNone/>
            </a:pPr>
            <a:endParaRPr lang="en-US" sz="1753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753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753" dirty="0">
                <a:solidFill>
                  <a:srgbClr val="FFFFFF"/>
                </a:solidFill>
              </a:rPr>
              <a:t>I didn’t know that Norway is suggesting chemicals onto the REACH – directive from the Norwegian Chemical Agency. And that we could inspire them to take CH into account, from the get-go, in their legislative work. </a:t>
            </a:r>
            <a:r>
              <a:rPr lang="en-US" sz="1753" dirty="0">
                <a:solidFill>
                  <a:srgbClr val="00B050"/>
                </a:solidFill>
              </a:rPr>
              <a:t>To do that we need…. </a:t>
            </a:r>
          </a:p>
        </p:txBody>
      </p:sp>
    </p:spTree>
    <p:extLst>
      <p:ext uri="{BB962C8B-B14F-4D97-AF65-F5344CB8AC3E}">
        <p14:creationId xmlns:p14="http://schemas.microsoft.com/office/powerpoint/2010/main" val="3685200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C0139F-2DA4-4687-B52F-C88F2676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6827" y="1"/>
            <a:ext cx="3770106" cy="1571099"/>
          </a:xfrm>
        </p:spPr>
        <p:txBody>
          <a:bodyPr>
            <a:normAutofit/>
          </a:bodyPr>
          <a:lstStyle/>
          <a:p>
            <a:r>
              <a:rPr lang="en-US" dirty="0"/>
              <a:t>To do that we need…. </a:t>
            </a:r>
            <a:endParaRPr lang="nb-NO" dirty="0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23" y="1"/>
            <a:ext cx="3623266" cy="3110713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801563">
              <a:defRPr/>
            </a:pPr>
            <a:endParaRPr lang="en-US" sz="157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54" y="3368139"/>
            <a:ext cx="2911393" cy="264372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801563">
              <a:defRPr/>
            </a:pPr>
            <a:endParaRPr lang="en-US" sz="157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78537" y="2188630"/>
            <a:ext cx="2733393" cy="2733393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563">
              <a:defRPr/>
            </a:pPr>
            <a:endParaRPr lang="en-US" sz="1578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E114103-225A-419E-8B9A-C2206B52F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91" r="-4" b="19606"/>
          <a:stretch/>
        </p:blipFill>
        <p:spPr>
          <a:xfrm>
            <a:off x="3122821" y="2332915"/>
            <a:ext cx="2444824" cy="2444824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B672C030-2C5C-4834-AC5F-5A3CD55DA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74" b="-3"/>
          <a:stretch/>
        </p:blipFill>
        <p:spPr>
          <a:xfrm>
            <a:off x="2840" y="9"/>
            <a:ext cx="3478388" cy="2965843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0A03DBD2-E1A9-401B-B5F3-152AD9DA67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32" r="2" b="8112"/>
          <a:stretch/>
        </p:blipFill>
        <p:spPr>
          <a:xfrm>
            <a:off x="7052" y="3512846"/>
            <a:ext cx="2765800" cy="2499025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640E9D8-0F45-458F-A599-D9BC79EDD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965" y="1571100"/>
            <a:ext cx="4191150" cy="3735667"/>
          </a:xfrm>
        </p:spPr>
        <p:txBody>
          <a:bodyPr anchor="t">
            <a:normAutofit/>
          </a:bodyPr>
          <a:lstStyle/>
          <a:p>
            <a:r>
              <a:rPr lang="nb-NO" sz="1753" dirty="0"/>
              <a:t>TO GIVE THEM A BASIC UNDERSTANDING OF WHAT VALUES IS AT STAKE ( </a:t>
            </a:r>
          </a:p>
          <a:p>
            <a:r>
              <a:rPr lang="nb-NO" sz="1753" dirty="0"/>
              <a:t>TO HAVE THE KNOWLEDGE AND COMPETANCE TO PROVIDE SATISFACTORY REASONS FOR EXCEMPTIONS FROM THE STANDARD – REGULATIONS</a:t>
            </a:r>
          </a:p>
          <a:p>
            <a:r>
              <a:rPr lang="nb-NO" sz="1753" dirty="0"/>
              <a:t>FOR THIS CONNECT TO OR HAVE INHOUSE THE NECESSARY CRAFT - COMPETENCE </a:t>
            </a:r>
          </a:p>
          <a:p>
            <a:r>
              <a:rPr lang="nb-NO" sz="1753" dirty="0"/>
              <a:t>TO BUILD RELATIONS CROSS  - SECTOR IN YOUR OWN COUNTRY</a:t>
            </a:r>
          </a:p>
          <a:p>
            <a:pPr marL="0" indent="0">
              <a:buNone/>
            </a:pPr>
            <a:endParaRPr lang="nb-NO" sz="1403" dirty="0"/>
          </a:p>
          <a:p>
            <a:endParaRPr lang="nb-NO" sz="1578" dirty="0"/>
          </a:p>
          <a:p>
            <a:endParaRPr lang="nb-NO" sz="1578" dirty="0"/>
          </a:p>
        </p:txBody>
      </p:sp>
    </p:spTree>
    <p:extLst>
      <p:ext uri="{BB962C8B-B14F-4D97-AF65-F5344CB8AC3E}">
        <p14:creationId xmlns:p14="http://schemas.microsoft.com/office/powerpoint/2010/main" val="2545570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22" y="-1"/>
            <a:ext cx="10687756" cy="60118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563"/>
            <a:endParaRPr lang="en-US" sz="1578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4DF34E5-A346-4FA8-9CC9-B7510F7AA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606" y="393358"/>
            <a:ext cx="4126840" cy="1074430"/>
          </a:xfrm>
        </p:spPr>
        <p:txBody>
          <a:bodyPr anchor="b">
            <a:normAutofit fontScale="90000"/>
          </a:bodyPr>
          <a:lstStyle/>
          <a:p>
            <a:r>
              <a:rPr lang="nb-NO" sz="2367" dirty="0">
                <a:solidFill>
                  <a:schemeClr val="bg1"/>
                </a:solidFill>
              </a:rPr>
              <a:t>THIS METHOD WILL WORK FOR ALL DIRECTORATES IN ANY FIELD..</a:t>
            </a:r>
            <a:r>
              <a:rPr lang="nb-NO" sz="2367" b="1" dirty="0">
                <a:solidFill>
                  <a:schemeClr val="accent4">
                    <a:lumMod val="75000"/>
                  </a:schemeClr>
                </a:solidFill>
              </a:rPr>
              <a:t> (BUILDING; ENERY, FLOOD ETC) </a:t>
            </a:r>
            <a:endParaRPr lang="nb-NO" sz="2367" dirty="0">
              <a:solidFill>
                <a:schemeClr val="bg1"/>
              </a:solidFill>
            </a:endParaRPr>
          </a:p>
        </p:txBody>
      </p:sp>
      <p:cxnSp>
        <p:nvCxnSpPr>
          <p:cNvPr id="34" name="Straight Connector 2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2059" y="1533872"/>
            <a:ext cx="413616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2E21165-D010-4CC8-BC08-95679E802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825" y="1673636"/>
            <a:ext cx="4020631" cy="3197657"/>
          </a:xfrm>
        </p:spPr>
        <p:txBody>
          <a:bodyPr>
            <a:normAutofit fontScale="92500" lnSpcReduction="10000"/>
          </a:bodyPr>
          <a:lstStyle/>
          <a:p>
            <a:endParaRPr lang="nb-NO" sz="1753" dirty="0">
              <a:solidFill>
                <a:schemeClr val="bg1"/>
              </a:solidFill>
            </a:endParaRPr>
          </a:p>
          <a:p>
            <a:endParaRPr lang="nb-NO" sz="1753" dirty="0">
              <a:solidFill>
                <a:schemeClr val="bg1"/>
              </a:solidFill>
            </a:endParaRPr>
          </a:p>
          <a:p>
            <a:endParaRPr lang="nb-NO" sz="1753" dirty="0">
              <a:solidFill>
                <a:schemeClr val="bg1"/>
              </a:solidFill>
            </a:endParaRPr>
          </a:p>
          <a:p>
            <a:endParaRPr lang="nb-NO" sz="2805" dirty="0">
              <a:solidFill>
                <a:schemeClr val="bg1"/>
              </a:solidFill>
            </a:endParaRPr>
          </a:p>
          <a:p>
            <a:r>
              <a:rPr lang="nb-NO" sz="2805" dirty="0">
                <a:solidFill>
                  <a:schemeClr val="bg1"/>
                </a:solidFill>
              </a:rPr>
              <a:t>YOU ARE DEPENDENT UPON INVESTED PAIRS AND COOPERATIONS </a:t>
            </a:r>
            <a:r>
              <a:rPr lang="nb-NO" sz="2805" dirty="0">
                <a:solidFill>
                  <a:schemeClr val="accent4">
                    <a:lumMod val="75000"/>
                  </a:schemeClr>
                </a:solidFill>
              </a:rPr>
              <a:t>( IF ALL ELSE FAILS – TRY NORWEGIAN WAFFELS!)</a:t>
            </a:r>
          </a:p>
          <a:p>
            <a:endParaRPr lang="nb-NO" sz="1753" dirty="0">
              <a:solidFill>
                <a:schemeClr val="bg1"/>
              </a:solidFill>
            </a:endParaRPr>
          </a:p>
          <a:p>
            <a:endParaRPr lang="nb-NO" sz="1753" dirty="0">
              <a:solidFill>
                <a:schemeClr val="bg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948" y="5003461"/>
            <a:ext cx="413238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3">
            <a:extLst>
              <a:ext uri="{FF2B5EF4-FFF2-40B4-BE49-F238E27FC236}">
                <a16:creationId xmlns:a16="http://schemas.microsoft.com/office/drawing/2014/main" id="{E2C89A0F-74C3-4F31-9E40-44A3D33BC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31" r="-3" b="-3"/>
          <a:stretch/>
        </p:blipFill>
        <p:spPr>
          <a:xfrm>
            <a:off x="5723167" y="8"/>
            <a:ext cx="4967411" cy="6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22539"/>
      </p:ext>
    </p:extLst>
  </p:cSld>
  <p:clrMapOvr>
    <a:masterClrMapping/>
  </p:clrMapOvr>
</p:sld>
</file>

<file path=ppt/theme/theme1.xml><?xml version="1.0" encoding="utf-8"?>
<a:theme xmlns:a="http://schemas.openxmlformats.org/drawingml/2006/main" name="160418_PPT-OwnBraniding_Vorlage_otf">
  <a:themeElements>
    <a:clrScheme name="DNK_1">
      <a:dk1>
        <a:sysClr val="windowText" lastClr="000000"/>
      </a:dk1>
      <a:lt1>
        <a:sysClr val="window" lastClr="FFFFFF"/>
      </a:lt1>
      <a:dk2>
        <a:srgbClr val="183C6B"/>
      </a:dk2>
      <a:lt2>
        <a:srgbClr val="F0F0F0"/>
      </a:lt2>
      <a:accent1>
        <a:srgbClr val="183C6B"/>
      </a:accent1>
      <a:accent2>
        <a:srgbClr val="80A1C5"/>
      </a:accent2>
      <a:accent3>
        <a:srgbClr val="E94B5F"/>
      </a:accent3>
      <a:accent4>
        <a:srgbClr val="E6007E"/>
      </a:accent4>
      <a:accent5>
        <a:srgbClr val="88364E"/>
      </a:accent5>
      <a:accent6>
        <a:srgbClr val="F0F0F0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t" anchorCtr="0"/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160418_PPT-OwnBraniding_Vorlage_otf.potx</Template>
  <TotalTime>0</TotalTime>
  <Words>723</Words>
  <Application>Microsoft Office PowerPoint</Application>
  <PresentationFormat>Benutzerdefiniert</PresentationFormat>
  <Paragraphs>85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10</vt:i4>
      </vt:variant>
    </vt:vector>
  </HeadingPairs>
  <TitlesOfParts>
    <vt:vector size="18" baseType="lpstr">
      <vt:lpstr>Helia Medium</vt:lpstr>
      <vt:lpstr>Times New Roman</vt:lpstr>
      <vt:lpstr>Helia Light</vt:lpstr>
      <vt:lpstr>Arial</vt:lpstr>
      <vt:lpstr>Calibri Light</vt:lpstr>
      <vt:lpstr>Calibri</vt:lpstr>
      <vt:lpstr>160418_PPT-OwnBraniding_Vorlage_otf</vt:lpstr>
      <vt:lpstr>Office-tema</vt:lpstr>
      <vt:lpstr> 15th Annual Conference of the  European Heritage Heads Forum (EHHF)  </vt:lpstr>
      <vt:lpstr>PowerPoint-Präsentation</vt:lpstr>
      <vt:lpstr>PowerPoint-Präsentation</vt:lpstr>
      <vt:lpstr>PowerPoint-Präsentation</vt:lpstr>
      <vt:lpstr>From direct lobbying in the EU</vt:lpstr>
      <vt:lpstr>CONVINCING EU TO CULTURAL HERITAGE FRIENDLY REGULATIONS THROUGH LOBBYING</vt:lpstr>
      <vt:lpstr>ADVICE TO MORE EFFECTIVE WORK:  FIND YOUR NATIONAL HEROES – EXAMPLE REACH - REGULATION</vt:lpstr>
      <vt:lpstr>To do that we need…. </vt:lpstr>
      <vt:lpstr>THIS METHOD WILL WORK FOR ALL DIRECTORATES IN ANY FIELD.. (BUILDING; ENERY, FLOOD ETC) 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EINZEILIG 24PT, HELIA MEDIUM ODER ZWEIZEILIG LOREM IPSUM DOLOR EST</dc:title>
  <dc:creator>taeter</dc:creator>
  <cp:lastModifiedBy>Göhner, Wolfgang (LFD)</cp:lastModifiedBy>
  <cp:revision>95</cp:revision>
  <dcterms:created xsi:type="dcterms:W3CDTF">2016-04-18T08:30:36Z</dcterms:created>
  <dcterms:modified xsi:type="dcterms:W3CDTF">2021-09-08T12:20:05Z</dcterms:modified>
</cp:coreProperties>
</file>