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73" r:id="rId2"/>
  </p:sldMasterIdLst>
  <p:notesMasterIdLst>
    <p:notesMasterId r:id="rId13"/>
  </p:notesMasterIdLst>
  <p:sldIdLst>
    <p:sldId id="347" r:id="rId3"/>
    <p:sldId id="377" r:id="rId4"/>
    <p:sldId id="386" r:id="rId5"/>
    <p:sldId id="412" r:id="rId6"/>
    <p:sldId id="414" r:id="rId7"/>
    <p:sldId id="415" r:id="rId8"/>
    <p:sldId id="413" r:id="rId9"/>
    <p:sldId id="416" r:id="rId10"/>
    <p:sldId id="417" r:id="rId11"/>
    <p:sldId id="383" r:id="rId12"/>
  </p:sldIdLst>
  <p:sldSz cx="10693400" cy="6011863"/>
  <p:notesSz cx="9144000" cy="6858000"/>
  <p:embeddedFontLst>
    <p:embeddedFont>
      <p:font typeface="Calibri Light" panose="020F0302020204030204" pitchFamily="34" charset="0"/>
      <p:regular r:id="rId14"/>
      <p:italic r:id="rId15"/>
    </p:embeddedFont>
    <p:embeddedFont>
      <p:font typeface="Calibri" panose="020F0502020204030204" pitchFamily="34" charset="0"/>
      <p:regular r:id="rId16"/>
      <p:bold r:id="rId17"/>
      <p:italic r:id="rId18"/>
      <p:boldItalic r:id="rId19"/>
    </p:embeddedFont>
  </p:embeddedFontLst>
  <p:defaultTextStyle>
    <a:defPPr>
      <a:defRPr lang="de-DE"/>
    </a:defPPr>
    <a:lvl1pPr marL="0" algn="l" defTabSz="534558" rtl="0" eaLnBrk="1" latinLnBrk="0" hangingPunct="1">
      <a:defRPr sz="2100" kern="1200">
        <a:solidFill>
          <a:schemeClr val="tx1"/>
        </a:solidFill>
        <a:latin typeface="+mn-lt"/>
        <a:ea typeface="+mn-ea"/>
        <a:cs typeface="+mn-cs"/>
      </a:defRPr>
    </a:lvl1pPr>
    <a:lvl2pPr marL="534558" algn="l" defTabSz="534558" rtl="0" eaLnBrk="1" latinLnBrk="0" hangingPunct="1">
      <a:defRPr sz="2100" kern="1200">
        <a:solidFill>
          <a:schemeClr val="tx1"/>
        </a:solidFill>
        <a:latin typeface="+mn-lt"/>
        <a:ea typeface="+mn-ea"/>
        <a:cs typeface="+mn-cs"/>
      </a:defRPr>
    </a:lvl2pPr>
    <a:lvl3pPr marL="1069116" algn="l" defTabSz="534558" rtl="0" eaLnBrk="1" latinLnBrk="0" hangingPunct="1">
      <a:defRPr sz="2100" kern="1200">
        <a:solidFill>
          <a:schemeClr val="tx1"/>
        </a:solidFill>
        <a:latin typeface="+mn-lt"/>
        <a:ea typeface="+mn-ea"/>
        <a:cs typeface="+mn-cs"/>
      </a:defRPr>
    </a:lvl3pPr>
    <a:lvl4pPr marL="1603675" algn="l" defTabSz="534558" rtl="0" eaLnBrk="1" latinLnBrk="0" hangingPunct="1">
      <a:defRPr sz="2100" kern="1200">
        <a:solidFill>
          <a:schemeClr val="tx1"/>
        </a:solidFill>
        <a:latin typeface="+mn-lt"/>
        <a:ea typeface="+mn-ea"/>
        <a:cs typeface="+mn-cs"/>
      </a:defRPr>
    </a:lvl4pPr>
    <a:lvl5pPr marL="2138233" algn="l" defTabSz="534558" rtl="0" eaLnBrk="1" latinLnBrk="0" hangingPunct="1">
      <a:defRPr sz="2100" kern="1200">
        <a:solidFill>
          <a:schemeClr val="tx1"/>
        </a:solidFill>
        <a:latin typeface="+mn-lt"/>
        <a:ea typeface="+mn-ea"/>
        <a:cs typeface="+mn-cs"/>
      </a:defRPr>
    </a:lvl5pPr>
    <a:lvl6pPr marL="2672791" algn="l" defTabSz="534558" rtl="0" eaLnBrk="1" latinLnBrk="0" hangingPunct="1">
      <a:defRPr sz="2100" kern="1200">
        <a:solidFill>
          <a:schemeClr val="tx1"/>
        </a:solidFill>
        <a:latin typeface="+mn-lt"/>
        <a:ea typeface="+mn-ea"/>
        <a:cs typeface="+mn-cs"/>
      </a:defRPr>
    </a:lvl6pPr>
    <a:lvl7pPr marL="3207349" algn="l" defTabSz="534558" rtl="0" eaLnBrk="1" latinLnBrk="0" hangingPunct="1">
      <a:defRPr sz="2100" kern="1200">
        <a:solidFill>
          <a:schemeClr val="tx1"/>
        </a:solidFill>
        <a:latin typeface="+mn-lt"/>
        <a:ea typeface="+mn-ea"/>
        <a:cs typeface="+mn-cs"/>
      </a:defRPr>
    </a:lvl7pPr>
    <a:lvl8pPr marL="3741908" algn="l" defTabSz="534558" rtl="0" eaLnBrk="1" latinLnBrk="0" hangingPunct="1">
      <a:defRPr sz="2100" kern="1200">
        <a:solidFill>
          <a:schemeClr val="tx1"/>
        </a:solidFill>
        <a:latin typeface="+mn-lt"/>
        <a:ea typeface="+mn-ea"/>
        <a:cs typeface="+mn-cs"/>
      </a:defRPr>
    </a:lvl8pPr>
    <a:lvl9pPr marL="4276466" algn="l" defTabSz="534558"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folie" id="{6CBA94F7-3841-2D42-8A42-820D0AFCC597}">
          <p14:sldIdLst>
            <p14:sldId id="347"/>
            <p14:sldId id="377"/>
            <p14:sldId id="386"/>
            <p14:sldId id="412"/>
            <p14:sldId id="414"/>
            <p14:sldId id="415"/>
            <p14:sldId id="413"/>
            <p14:sldId id="416"/>
            <p14:sldId id="417"/>
            <p14:sldId id="383"/>
          </p14:sldIdLst>
        </p14:section>
      </p14:sectionLst>
    </p:ext>
    <p:ext uri="{EFAFB233-063F-42B5-8137-9DF3F51BA10A}">
      <p15:sldGuideLst xmlns:p15="http://schemas.microsoft.com/office/powerpoint/2012/main">
        <p15:guide id="1" orient="horz" pos="456">
          <p15:clr>
            <a:srgbClr val="A4A3A4"/>
          </p15:clr>
        </p15:guide>
        <p15:guide id="2" orient="horz" pos="3591">
          <p15:clr>
            <a:srgbClr val="A4A3A4"/>
          </p15:clr>
        </p15:guide>
        <p15:guide id="3" orient="horz" pos="143">
          <p15:clr>
            <a:srgbClr val="A4A3A4"/>
          </p15:clr>
        </p15:guide>
        <p15:guide id="4" orient="horz" pos="678">
          <p15:clr>
            <a:srgbClr val="A4A3A4"/>
          </p15:clr>
        </p15:guide>
        <p15:guide id="5" orient="horz" pos="851">
          <p15:clr>
            <a:srgbClr val="A4A3A4"/>
          </p15:clr>
        </p15:guide>
        <p15:guide id="6" pos="5769">
          <p15:clr>
            <a:srgbClr val="A4A3A4"/>
          </p15:clr>
        </p15:guide>
        <p15:guide id="7" pos="6560">
          <p15:clr>
            <a:srgbClr val="A4A3A4"/>
          </p15:clr>
        </p15:guide>
        <p15:guide id="8" pos="6137">
          <p15:clr>
            <a:srgbClr val="A4A3A4"/>
          </p15:clr>
        </p15:guide>
        <p15:guide id="9" pos="172">
          <p15:clr>
            <a:srgbClr val="A4A3A4"/>
          </p15:clr>
        </p15:guide>
        <p15:guide id="10" pos="3158">
          <p15:clr>
            <a:srgbClr val="A4A3A4"/>
          </p15:clr>
        </p15:guide>
        <p15:guide id="11" pos="3046">
          <p15:clr>
            <a:srgbClr val="A4A3A4"/>
          </p15:clr>
        </p15:guide>
        <p15:guide id="12" pos="3271">
          <p15:clr>
            <a:srgbClr val="A4A3A4"/>
          </p15:clr>
        </p15:guide>
        <p15:guide id="13" pos="6448">
          <p15:clr>
            <a:srgbClr val="A4A3A4"/>
          </p15:clr>
        </p15:guide>
        <p15:guide id="14" pos="3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autoAdjust="0"/>
    <p:restoredTop sz="94643" autoAdjust="0"/>
  </p:normalViewPr>
  <p:slideViewPr>
    <p:cSldViewPr snapToGrid="0" snapToObjects="1" showGuides="1">
      <p:cViewPr varScale="1">
        <p:scale>
          <a:sx n="96" d="100"/>
          <a:sy n="96" d="100"/>
        </p:scale>
        <p:origin x="523" y="67"/>
      </p:cViewPr>
      <p:guideLst>
        <p:guide orient="horz" pos="456"/>
        <p:guide orient="horz" pos="3591"/>
        <p:guide orient="horz" pos="143"/>
        <p:guide orient="horz" pos="678"/>
        <p:guide orient="horz" pos="851"/>
        <p:guide pos="5769"/>
        <p:guide pos="6560"/>
        <p:guide pos="6137"/>
        <p:guide pos="172"/>
        <p:guide pos="3158"/>
        <p:guide pos="3046"/>
        <p:guide pos="3271"/>
        <p:guide pos="6448"/>
        <p:guide pos="3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90012" cy="90012"/>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2031A-0B62-473C-959E-117695086943}"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244F3DFE-AF43-4D7B-B0E0-CFC26DF5548F}">
      <dgm:prSet/>
      <dgm:spPr/>
      <dgm:t>
        <a:bodyPr/>
        <a:lstStyle/>
        <a:p>
          <a:r>
            <a:rPr lang="nb-NO" dirty="0"/>
            <a:t>IS NOT AN EASY TASK FROM A ADVISER/SENIORADVISER POINT OF VIEW! (OF COURSE THUS; EHLF): </a:t>
          </a:r>
          <a:endParaRPr lang="en-US" dirty="0"/>
        </a:p>
      </dgm:t>
    </dgm:pt>
    <dgm:pt modelId="{681F069C-2030-479E-B85D-02D19BDEEE55}" type="parTrans" cxnId="{655E6353-9D3F-4019-91ED-B65D36BE02D5}">
      <dgm:prSet/>
      <dgm:spPr/>
      <dgm:t>
        <a:bodyPr/>
        <a:lstStyle/>
        <a:p>
          <a:endParaRPr lang="en-US"/>
        </a:p>
      </dgm:t>
    </dgm:pt>
    <dgm:pt modelId="{CA63D845-10BB-4E62-B30F-B04CCCF09348}" type="sibTrans" cxnId="{655E6353-9D3F-4019-91ED-B65D36BE02D5}">
      <dgm:prSet/>
      <dgm:spPr/>
      <dgm:t>
        <a:bodyPr/>
        <a:lstStyle/>
        <a:p>
          <a:endParaRPr lang="en-US"/>
        </a:p>
      </dgm:t>
    </dgm:pt>
    <dgm:pt modelId="{F53AD1FD-A106-4212-B00A-1E0CF50037EF}">
      <dgm:prSet/>
      <dgm:spPr/>
      <dgm:t>
        <a:bodyPr/>
        <a:lstStyle/>
        <a:p>
          <a:r>
            <a:rPr lang="nb-NO"/>
            <a:t>KEEP TRACK OF NEW AND ONGOING EU - REGULATIONS</a:t>
          </a:r>
          <a:endParaRPr lang="en-US" dirty="0"/>
        </a:p>
      </dgm:t>
    </dgm:pt>
    <dgm:pt modelId="{5050C77B-7D3F-4BB5-B409-B5B86CFDB91C}" type="parTrans" cxnId="{899E73F1-6AF2-4019-9DBD-C17B1A28A2DA}">
      <dgm:prSet/>
      <dgm:spPr/>
      <dgm:t>
        <a:bodyPr/>
        <a:lstStyle/>
        <a:p>
          <a:endParaRPr lang="en-US"/>
        </a:p>
      </dgm:t>
    </dgm:pt>
    <dgm:pt modelId="{5085D58A-7803-4BFD-BFF7-A0786E8074A9}" type="sibTrans" cxnId="{899E73F1-6AF2-4019-9DBD-C17B1A28A2DA}">
      <dgm:prSet/>
      <dgm:spPr/>
      <dgm:t>
        <a:bodyPr/>
        <a:lstStyle/>
        <a:p>
          <a:endParaRPr lang="en-US"/>
        </a:p>
      </dgm:t>
    </dgm:pt>
    <dgm:pt modelId="{492E9D48-9126-41F7-872A-134BD2908CE2}">
      <dgm:prSet/>
      <dgm:spPr/>
      <dgm:t>
        <a:bodyPr/>
        <a:lstStyle/>
        <a:p>
          <a:r>
            <a:rPr lang="nb-NO" dirty="0"/>
            <a:t>USE A FOREIGN LANGUAGE</a:t>
          </a:r>
          <a:endParaRPr lang="en-US" dirty="0"/>
        </a:p>
      </dgm:t>
    </dgm:pt>
    <dgm:pt modelId="{12773FBC-DA61-449E-B2BA-10DACB536D68}" type="parTrans" cxnId="{EFBF16AD-6E23-43F0-A910-6A1A6F0AB5C9}">
      <dgm:prSet/>
      <dgm:spPr/>
      <dgm:t>
        <a:bodyPr/>
        <a:lstStyle/>
        <a:p>
          <a:endParaRPr lang="en-US"/>
        </a:p>
      </dgm:t>
    </dgm:pt>
    <dgm:pt modelId="{832949A9-223D-4DC3-B1D4-76763500AE23}" type="sibTrans" cxnId="{EFBF16AD-6E23-43F0-A910-6A1A6F0AB5C9}">
      <dgm:prSet/>
      <dgm:spPr/>
      <dgm:t>
        <a:bodyPr/>
        <a:lstStyle/>
        <a:p>
          <a:endParaRPr lang="en-US"/>
        </a:p>
      </dgm:t>
    </dgm:pt>
    <dgm:pt modelId="{74B55F5C-7CAE-4E55-97A2-6BAD6F42FFDA}">
      <dgm:prSet/>
      <dgm:spPr/>
      <dgm:t>
        <a:bodyPr/>
        <a:lstStyle/>
        <a:p>
          <a:r>
            <a:rPr lang="nb-NO" dirty="0"/>
            <a:t>LACK THE MANDATE TO LOBBY DIRECTLY</a:t>
          </a:r>
          <a:endParaRPr lang="en-US" dirty="0"/>
        </a:p>
      </dgm:t>
    </dgm:pt>
    <dgm:pt modelId="{4A2E24A9-1398-4D5C-8F09-2935C0E3714C}" type="parTrans" cxnId="{1B119609-2CA6-4046-871E-65232E0B21BE}">
      <dgm:prSet/>
      <dgm:spPr/>
      <dgm:t>
        <a:bodyPr/>
        <a:lstStyle/>
        <a:p>
          <a:endParaRPr lang="en-US"/>
        </a:p>
      </dgm:t>
    </dgm:pt>
    <dgm:pt modelId="{A60798E7-089D-4A68-B9D3-6B71C4D26E5B}" type="sibTrans" cxnId="{1B119609-2CA6-4046-871E-65232E0B21BE}">
      <dgm:prSet/>
      <dgm:spPr/>
      <dgm:t>
        <a:bodyPr/>
        <a:lstStyle/>
        <a:p>
          <a:endParaRPr lang="en-US"/>
        </a:p>
      </dgm:t>
    </dgm:pt>
    <dgm:pt modelId="{9C2E8128-92E1-4CA5-AF4E-8547AADCE7E9}">
      <dgm:prSet/>
      <dgm:spPr/>
      <dgm:t>
        <a:bodyPr/>
        <a:lstStyle/>
        <a:p>
          <a:r>
            <a:rPr lang="nb-NO" dirty="0"/>
            <a:t>AND AT THE SAME TIME KEEP UP WITH ALL THE REST OF YOUR TASKS AT WORK</a:t>
          </a:r>
          <a:endParaRPr lang="en-US" dirty="0"/>
        </a:p>
      </dgm:t>
    </dgm:pt>
    <dgm:pt modelId="{C9316F07-C8DA-448B-BDD8-CA8FCFA29101}" type="parTrans" cxnId="{FC8AD394-691E-4EDC-B787-D439157CA66B}">
      <dgm:prSet/>
      <dgm:spPr/>
      <dgm:t>
        <a:bodyPr/>
        <a:lstStyle/>
        <a:p>
          <a:endParaRPr lang="en-US"/>
        </a:p>
      </dgm:t>
    </dgm:pt>
    <dgm:pt modelId="{C692ED0A-85EA-480F-9151-FAD2A406CC93}" type="sibTrans" cxnId="{FC8AD394-691E-4EDC-B787-D439157CA66B}">
      <dgm:prSet/>
      <dgm:spPr/>
      <dgm:t>
        <a:bodyPr/>
        <a:lstStyle/>
        <a:p>
          <a:endParaRPr lang="en-US"/>
        </a:p>
      </dgm:t>
    </dgm:pt>
    <dgm:pt modelId="{070B3D2B-3731-4538-924E-E3260EB74D16}">
      <dgm:prSet/>
      <dgm:spPr/>
      <dgm:t>
        <a:bodyPr/>
        <a:lstStyle/>
        <a:p>
          <a:r>
            <a:rPr lang="nb-NO" dirty="0"/>
            <a:t>NOT KNOWING IF YOUR COUNTRY WILL BE AFFECTED BY THE DIRECTIVE AT HAND </a:t>
          </a:r>
          <a:endParaRPr lang="en-US" dirty="0"/>
        </a:p>
      </dgm:t>
    </dgm:pt>
    <dgm:pt modelId="{E93DFD4A-09D2-4ABE-991C-5D428C9D8E83}" type="parTrans" cxnId="{B6C7B0F7-3A62-4CF9-B9A8-02FA274FC045}">
      <dgm:prSet/>
      <dgm:spPr/>
      <dgm:t>
        <a:bodyPr/>
        <a:lstStyle/>
        <a:p>
          <a:endParaRPr lang="en-US"/>
        </a:p>
      </dgm:t>
    </dgm:pt>
    <dgm:pt modelId="{6AA6E9F8-6578-4280-987A-6A61464A2309}" type="sibTrans" cxnId="{B6C7B0F7-3A62-4CF9-B9A8-02FA274FC045}">
      <dgm:prSet/>
      <dgm:spPr/>
      <dgm:t>
        <a:bodyPr/>
        <a:lstStyle/>
        <a:p>
          <a:endParaRPr lang="en-US"/>
        </a:p>
      </dgm:t>
    </dgm:pt>
    <dgm:pt modelId="{63370EC5-2F3F-4089-83C0-3DA1F2729539}" type="pres">
      <dgm:prSet presAssocID="{2C92031A-0B62-473C-959E-117695086943}" presName="linear" presStyleCnt="0">
        <dgm:presLayoutVars>
          <dgm:animLvl val="lvl"/>
          <dgm:resizeHandles val="exact"/>
        </dgm:presLayoutVars>
      </dgm:prSet>
      <dgm:spPr/>
      <dgm:t>
        <a:bodyPr/>
        <a:lstStyle/>
        <a:p>
          <a:endParaRPr lang="de-DE"/>
        </a:p>
      </dgm:t>
    </dgm:pt>
    <dgm:pt modelId="{0EF92843-1B25-4662-BA09-57DF53F1F2F2}" type="pres">
      <dgm:prSet presAssocID="{244F3DFE-AF43-4D7B-B0E0-CFC26DF5548F}" presName="parentText" presStyleLbl="node1" presStyleIdx="0" presStyleCnt="6">
        <dgm:presLayoutVars>
          <dgm:chMax val="0"/>
          <dgm:bulletEnabled val="1"/>
        </dgm:presLayoutVars>
      </dgm:prSet>
      <dgm:spPr/>
      <dgm:t>
        <a:bodyPr/>
        <a:lstStyle/>
        <a:p>
          <a:endParaRPr lang="de-DE"/>
        </a:p>
      </dgm:t>
    </dgm:pt>
    <dgm:pt modelId="{6D9176F6-95D3-44BE-B52D-6C45F3AC5E37}" type="pres">
      <dgm:prSet presAssocID="{CA63D845-10BB-4E62-B30F-B04CCCF09348}" presName="spacer" presStyleCnt="0"/>
      <dgm:spPr/>
    </dgm:pt>
    <dgm:pt modelId="{9E794B5D-0CEE-4A86-BB30-6A7D48243374}" type="pres">
      <dgm:prSet presAssocID="{F53AD1FD-A106-4212-B00A-1E0CF50037EF}" presName="parentText" presStyleLbl="node1" presStyleIdx="1" presStyleCnt="6">
        <dgm:presLayoutVars>
          <dgm:chMax val="0"/>
          <dgm:bulletEnabled val="1"/>
        </dgm:presLayoutVars>
      </dgm:prSet>
      <dgm:spPr/>
      <dgm:t>
        <a:bodyPr/>
        <a:lstStyle/>
        <a:p>
          <a:endParaRPr lang="de-DE"/>
        </a:p>
      </dgm:t>
    </dgm:pt>
    <dgm:pt modelId="{0AAF0FE9-C72D-4B43-BD3A-4B75F6E0AF8C}" type="pres">
      <dgm:prSet presAssocID="{5085D58A-7803-4BFD-BFF7-A0786E8074A9}" presName="spacer" presStyleCnt="0"/>
      <dgm:spPr/>
    </dgm:pt>
    <dgm:pt modelId="{4566A044-6184-430E-830C-090F901AAA2E}" type="pres">
      <dgm:prSet presAssocID="{492E9D48-9126-41F7-872A-134BD2908CE2}" presName="parentText" presStyleLbl="node1" presStyleIdx="2" presStyleCnt="6">
        <dgm:presLayoutVars>
          <dgm:chMax val="0"/>
          <dgm:bulletEnabled val="1"/>
        </dgm:presLayoutVars>
      </dgm:prSet>
      <dgm:spPr/>
      <dgm:t>
        <a:bodyPr/>
        <a:lstStyle/>
        <a:p>
          <a:endParaRPr lang="de-DE"/>
        </a:p>
      </dgm:t>
    </dgm:pt>
    <dgm:pt modelId="{B0AEF2A2-8AF4-4FCE-9AC8-5A02726F898E}" type="pres">
      <dgm:prSet presAssocID="{832949A9-223D-4DC3-B1D4-76763500AE23}" presName="spacer" presStyleCnt="0"/>
      <dgm:spPr/>
    </dgm:pt>
    <dgm:pt modelId="{676044D7-2D92-4576-8560-E0E1FD995F64}" type="pres">
      <dgm:prSet presAssocID="{74B55F5C-7CAE-4E55-97A2-6BAD6F42FFDA}" presName="parentText" presStyleLbl="node1" presStyleIdx="3" presStyleCnt="6">
        <dgm:presLayoutVars>
          <dgm:chMax val="0"/>
          <dgm:bulletEnabled val="1"/>
        </dgm:presLayoutVars>
      </dgm:prSet>
      <dgm:spPr/>
      <dgm:t>
        <a:bodyPr/>
        <a:lstStyle/>
        <a:p>
          <a:endParaRPr lang="de-DE"/>
        </a:p>
      </dgm:t>
    </dgm:pt>
    <dgm:pt modelId="{E6E53994-3604-4A40-8A64-D425D289B648}" type="pres">
      <dgm:prSet presAssocID="{A60798E7-089D-4A68-B9D3-6B71C4D26E5B}" presName="spacer" presStyleCnt="0"/>
      <dgm:spPr/>
    </dgm:pt>
    <dgm:pt modelId="{0799DB58-5193-4622-AB3A-7DA73A1ADC40}" type="pres">
      <dgm:prSet presAssocID="{9C2E8128-92E1-4CA5-AF4E-8547AADCE7E9}" presName="parentText" presStyleLbl="node1" presStyleIdx="4" presStyleCnt="6">
        <dgm:presLayoutVars>
          <dgm:chMax val="0"/>
          <dgm:bulletEnabled val="1"/>
        </dgm:presLayoutVars>
      </dgm:prSet>
      <dgm:spPr/>
      <dgm:t>
        <a:bodyPr/>
        <a:lstStyle/>
        <a:p>
          <a:endParaRPr lang="de-DE"/>
        </a:p>
      </dgm:t>
    </dgm:pt>
    <dgm:pt modelId="{C6A384AB-A7E7-48AD-B154-968FC7391939}" type="pres">
      <dgm:prSet presAssocID="{C692ED0A-85EA-480F-9151-FAD2A406CC93}" presName="spacer" presStyleCnt="0"/>
      <dgm:spPr/>
    </dgm:pt>
    <dgm:pt modelId="{526348BE-EEF0-427E-BAB1-6E4A134E81E1}" type="pres">
      <dgm:prSet presAssocID="{070B3D2B-3731-4538-924E-E3260EB74D16}" presName="parentText" presStyleLbl="node1" presStyleIdx="5" presStyleCnt="6">
        <dgm:presLayoutVars>
          <dgm:chMax val="0"/>
          <dgm:bulletEnabled val="1"/>
        </dgm:presLayoutVars>
      </dgm:prSet>
      <dgm:spPr/>
      <dgm:t>
        <a:bodyPr/>
        <a:lstStyle/>
        <a:p>
          <a:endParaRPr lang="de-DE"/>
        </a:p>
      </dgm:t>
    </dgm:pt>
  </dgm:ptLst>
  <dgm:cxnLst>
    <dgm:cxn modelId="{B6C7B0F7-3A62-4CF9-B9A8-02FA274FC045}" srcId="{2C92031A-0B62-473C-959E-117695086943}" destId="{070B3D2B-3731-4538-924E-E3260EB74D16}" srcOrd="5" destOrd="0" parTransId="{E93DFD4A-09D2-4ABE-991C-5D428C9D8E83}" sibTransId="{6AA6E9F8-6578-4280-987A-6A61464A2309}"/>
    <dgm:cxn modelId="{9361FE3C-B591-410D-8555-B927215CB5FC}" type="presOf" srcId="{F53AD1FD-A106-4212-B00A-1E0CF50037EF}" destId="{9E794B5D-0CEE-4A86-BB30-6A7D48243374}" srcOrd="0" destOrd="0" presId="urn:microsoft.com/office/officeart/2005/8/layout/vList2"/>
    <dgm:cxn modelId="{29BBDF26-9E7F-4A5E-90E1-B7647FE5E004}" type="presOf" srcId="{74B55F5C-7CAE-4E55-97A2-6BAD6F42FFDA}" destId="{676044D7-2D92-4576-8560-E0E1FD995F64}" srcOrd="0" destOrd="0" presId="urn:microsoft.com/office/officeart/2005/8/layout/vList2"/>
    <dgm:cxn modelId="{655E6353-9D3F-4019-91ED-B65D36BE02D5}" srcId="{2C92031A-0B62-473C-959E-117695086943}" destId="{244F3DFE-AF43-4D7B-B0E0-CFC26DF5548F}" srcOrd="0" destOrd="0" parTransId="{681F069C-2030-479E-B85D-02D19BDEEE55}" sibTransId="{CA63D845-10BB-4E62-B30F-B04CCCF09348}"/>
    <dgm:cxn modelId="{EFBF16AD-6E23-43F0-A910-6A1A6F0AB5C9}" srcId="{2C92031A-0B62-473C-959E-117695086943}" destId="{492E9D48-9126-41F7-872A-134BD2908CE2}" srcOrd="2" destOrd="0" parTransId="{12773FBC-DA61-449E-B2BA-10DACB536D68}" sibTransId="{832949A9-223D-4DC3-B1D4-76763500AE23}"/>
    <dgm:cxn modelId="{B3361AD4-6ADA-4C0F-AB1E-841051E395FE}" type="presOf" srcId="{9C2E8128-92E1-4CA5-AF4E-8547AADCE7E9}" destId="{0799DB58-5193-4622-AB3A-7DA73A1ADC40}" srcOrd="0" destOrd="0" presId="urn:microsoft.com/office/officeart/2005/8/layout/vList2"/>
    <dgm:cxn modelId="{899E73F1-6AF2-4019-9DBD-C17B1A28A2DA}" srcId="{2C92031A-0B62-473C-959E-117695086943}" destId="{F53AD1FD-A106-4212-B00A-1E0CF50037EF}" srcOrd="1" destOrd="0" parTransId="{5050C77B-7D3F-4BB5-B409-B5B86CFDB91C}" sibTransId="{5085D58A-7803-4BFD-BFF7-A0786E8074A9}"/>
    <dgm:cxn modelId="{FC8AD394-691E-4EDC-B787-D439157CA66B}" srcId="{2C92031A-0B62-473C-959E-117695086943}" destId="{9C2E8128-92E1-4CA5-AF4E-8547AADCE7E9}" srcOrd="4" destOrd="0" parTransId="{C9316F07-C8DA-448B-BDD8-CA8FCFA29101}" sibTransId="{C692ED0A-85EA-480F-9151-FAD2A406CC93}"/>
    <dgm:cxn modelId="{1A3829DC-EC33-4677-90DA-43741DAC76BB}" type="presOf" srcId="{070B3D2B-3731-4538-924E-E3260EB74D16}" destId="{526348BE-EEF0-427E-BAB1-6E4A134E81E1}" srcOrd="0" destOrd="0" presId="urn:microsoft.com/office/officeart/2005/8/layout/vList2"/>
    <dgm:cxn modelId="{D1571E4E-B3F8-4628-9A85-826A55A3F4F0}" type="presOf" srcId="{2C92031A-0B62-473C-959E-117695086943}" destId="{63370EC5-2F3F-4089-83C0-3DA1F2729539}" srcOrd="0" destOrd="0" presId="urn:microsoft.com/office/officeart/2005/8/layout/vList2"/>
    <dgm:cxn modelId="{6BA36809-C80C-4885-8E2C-889CF0C8477D}" type="presOf" srcId="{244F3DFE-AF43-4D7B-B0E0-CFC26DF5548F}" destId="{0EF92843-1B25-4662-BA09-57DF53F1F2F2}" srcOrd="0" destOrd="0" presId="urn:microsoft.com/office/officeart/2005/8/layout/vList2"/>
    <dgm:cxn modelId="{1B119609-2CA6-4046-871E-65232E0B21BE}" srcId="{2C92031A-0B62-473C-959E-117695086943}" destId="{74B55F5C-7CAE-4E55-97A2-6BAD6F42FFDA}" srcOrd="3" destOrd="0" parTransId="{4A2E24A9-1398-4D5C-8F09-2935C0E3714C}" sibTransId="{A60798E7-089D-4A68-B9D3-6B71C4D26E5B}"/>
    <dgm:cxn modelId="{AD2160C2-5968-4341-8982-378E6B2FBD5A}" type="presOf" srcId="{492E9D48-9126-41F7-872A-134BD2908CE2}" destId="{4566A044-6184-430E-830C-090F901AAA2E}" srcOrd="0" destOrd="0" presId="urn:microsoft.com/office/officeart/2005/8/layout/vList2"/>
    <dgm:cxn modelId="{CDC5C109-A227-4692-BCE8-C2EEFE07E92D}" type="presParOf" srcId="{63370EC5-2F3F-4089-83C0-3DA1F2729539}" destId="{0EF92843-1B25-4662-BA09-57DF53F1F2F2}" srcOrd="0" destOrd="0" presId="urn:microsoft.com/office/officeart/2005/8/layout/vList2"/>
    <dgm:cxn modelId="{283012BA-875F-4EA5-88E9-7205464BDB16}" type="presParOf" srcId="{63370EC5-2F3F-4089-83C0-3DA1F2729539}" destId="{6D9176F6-95D3-44BE-B52D-6C45F3AC5E37}" srcOrd="1" destOrd="0" presId="urn:microsoft.com/office/officeart/2005/8/layout/vList2"/>
    <dgm:cxn modelId="{68CE899E-3DEB-45E7-AF66-65919D2FCE38}" type="presParOf" srcId="{63370EC5-2F3F-4089-83C0-3DA1F2729539}" destId="{9E794B5D-0CEE-4A86-BB30-6A7D48243374}" srcOrd="2" destOrd="0" presId="urn:microsoft.com/office/officeart/2005/8/layout/vList2"/>
    <dgm:cxn modelId="{DD02C9BE-0671-4FCA-AB32-BDDE6052830A}" type="presParOf" srcId="{63370EC5-2F3F-4089-83C0-3DA1F2729539}" destId="{0AAF0FE9-C72D-4B43-BD3A-4B75F6E0AF8C}" srcOrd="3" destOrd="0" presId="urn:microsoft.com/office/officeart/2005/8/layout/vList2"/>
    <dgm:cxn modelId="{1FF1B13E-6E7B-4E63-864A-23F0B0998481}" type="presParOf" srcId="{63370EC5-2F3F-4089-83C0-3DA1F2729539}" destId="{4566A044-6184-430E-830C-090F901AAA2E}" srcOrd="4" destOrd="0" presId="urn:microsoft.com/office/officeart/2005/8/layout/vList2"/>
    <dgm:cxn modelId="{78B13F35-B78F-4363-B0D6-B8288A24B55E}" type="presParOf" srcId="{63370EC5-2F3F-4089-83C0-3DA1F2729539}" destId="{B0AEF2A2-8AF4-4FCE-9AC8-5A02726F898E}" srcOrd="5" destOrd="0" presId="urn:microsoft.com/office/officeart/2005/8/layout/vList2"/>
    <dgm:cxn modelId="{C15B159E-714F-4290-82D4-EBB4435BE0A0}" type="presParOf" srcId="{63370EC5-2F3F-4089-83C0-3DA1F2729539}" destId="{676044D7-2D92-4576-8560-E0E1FD995F64}" srcOrd="6" destOrd="0" presId="urn:microsoft.com/office/officeart/2005/8/layout/vList2"/>
    <dgm:cxn modelId="{28E91C82-12E2-42E2-861D-A65794E30EA4}" type="presParOf" srcId="{63370EC5-2F3F-4089-83C0-3DA1F2729539}" destId="{E6E53994-3604-4A40-8A64-D425D289B648}" srcOrd="7" destOrd="0" presId="urn:microsoft.com/office/officeart/2005/8/layout/vList2"/>
    <dgm:cxn modelId="{13A63E37-5E6B-491A-B840-FAB6EBEF2F87}" type="presParOf" srcId="{63370EC5-2F3F-4089-83C0-3DA1F2729539}" destId="{0799DB58-5193-4622-AB3A-7DA73A1ADC40}" srcOrd="8" destOrd="0" presId="urn:microsoft.com/office/officeart/2005/8/layout/vList2"/>
    <dgm:cxn modelId="{68C83694-1352-4DD9-B306-0B4F3E3276C6}" type="presParOf" srcId="{63370EC5-2F3F-4089-83C0-3DA1F2729539}" destId="{C6A384AB-A7E7-48AD-B154-968FC7391939}" srcOrd="9" destOrd="0" presId="urn:microsoft.com/office/officeart/2005/8/layout/vList2"/>
    <dgm:cxn modelId="{612D9961-798C-445B-A98A-2D48CF712169}" type="presParOf" srcId="{63370EC5-2F3F-4089-83C0-3DA1F2729539}" destId="{526348BE-EEF0-427E-BAB1-6E4A134E81E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92843-1B25-4662-BA09-57DF53F1F2F2}">
      <dsp:nvSpPr>
        <dsp:cNvPr id="0" name=""/>
        <dsp:cNvSpPr/>
      </dsp:nvSpPr>
      <dsp:spPr>
        <a:xfrm>
          <a:off x="0" y="112788"/>
          <a:ext cx="5844282" cy="7160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nb-NO" sz="1800" kern="1200" dirty="0"/>
            <a:t>IS NOT AN EASY TASK FROM A ADVISER/SENIORADVISER POINT OF VIEW! (OF COURSE THUS; EHLF): </a:t>
          </a:r>
          <a:endParaRPr lang="en-US" sz="1800" kern="1200" dirty="0"/>
        </a:p>
      </dsp:txBody>
      <dsp:txXfrm>
        <a:off x="34954" y="147742"/>
        <a:ext cx="5774374" cy="646132"/>
      </dsp:txXfrm>
    </dsp:sp>
    <dsp:sp modelId="{9E794B5D-0CEE-4A86-BB30-6A7D48243374}">
      <dsp:nvSpPr>
        <dsp:cNvPr id="0" name=""/>
        <dsp:cNvSpPr/>
      </dsp:nvSpPr>
      <dsp:spPr>
        <a:xfrm>
          <a:off x="0" y="880668"/>
          <a:ext cx="5844282" cy="716040"/>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nb-NO" sz="1800" kern="1200"/>
            <a:t>KEEP TRACK OF NEW AND ONGOING EU - REGULATIONS</a:t>
          </a:r>
          <a:endParaRPr lang="en-US" sz="1800" kern="1200" dirty="0"/>
        </a:p>
      </dsp:txBody>
      <dsp:txXfrm>
        <a:off x="34954" y="915622"/>
        <a:ext cx="5774374" cy="646132"/>
      </dsp:txXfrm>
    </dsp:sp>
    <dsp:sp modelId="{4566A044-6184-430E-830C-090F901AAA2E}">
      <dsp:nvSpPr>
        <dsp:cNvPr id="0" name=""/>
        <dsp:cNvSpPr/>
      </dsp:nvSpPr>
      <dsp:spPr>
        <a:xfrm>
          <a:off x="0" y="1648548"/>
          <a:ext cx="5844282" cy="716040"/>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nb-NO" sz="1800" kern="1200" dirty="0"/>
            <a:t>USE A FOREIGN LANGUAGE</a:t>
          </a:r>
          <a:endParaRPr lang="en-US" sz="1800" kern="1200" dirty="0"/>
        </a:p>
      </dsp:txBody>
      <dsp:txXfrm>
        <a:off x="34954" y="1683502"/>
        <a:ext cx="5774374" cy="646132"/>
      </dsp:txXfrm>
    </dsp:sp>
    <dsp:sp modelId="{676044D7-2D92-4576-8560-E0E1FD995F64}">
      <dsp:nvSpPr>
        <dsp:cNvPr id="0" name=""/>
        <dsp:cNvSpPr/>
      </dsp:nvSpPr>
      <dsp:spPr>
        <a:xfrm>
          <a:off x="0" y="2416428"/>
          <a:ext cx="5844282" cy="716040"/>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nb-NO" sz="1800" kern="1200" dirty="0"/>
            <a:t>LACK THE MANDATE TO LOBBY DIRECTLY</a:t>
          </a:r>
          <a:endParaRPr lang="en-US" sz="1800" kern="1200" dirty="0"/>
        </a:p>
      </dsp:txBody>
      <dsp:txXfrm>
        <a:off x="34954" y="2451382"/>
        <a:ext cx="5774374" cy="646132"/>
      </dsp:txXfrm>
    </dsp:sp>
    <dsp:sp modelId="{0799DB58-5193-4622-AB3A-7DA73A1ADC40}">
      <dsp:nvSpPr>
        <dsp:cNvPr id="0" name=""/>
        <dsp:cNvSpPr/>
      </dsp:nvSpPr>
      <dsp:spPr>
        <a:xfrm>
          <a:off x="0" y="3184308"/>
          <a:ext cx="5844282" cy="716040"/>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nb-NO" sz="1800" kern="1200" dirty="0"/>
            <a:t>AND AT THE SAME TIME KEEP UP WITH ALL THE REST OF YOUR TASKS AT WORK</a:t>
          </a:r>
          <a:endParaRPr lang="en-US" sz="1800" kern="1200" dirty="0"/>
        </a:p>
      </dsp:txBody>
      <dsp:txXfrm>
        <a:off x="34954" y="3219262"/>
        <a:ext cx="5774374" cy="646132"/>
      </dsp:txXfrm>
    </dsp:sp>
    <dsp:sp modelId="{526348BE-EEF0-427E-BAB1-6E4A134E81E1}">
      <dsp:nvSpPr>
        <dsp:cNvPr id="0" name=""/>
        <dsp:cNvSpPr/>
      </dsp:nvSpPr>
      <dsp:spPr>
        <a:xfrm>
          <a:off x="0" y="3952188"/>
          <a:ext cx="5844282" cy="71604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nb-NO" sz="1800" kern="1200" dirty="0"/>
            <a:t>NOT KNOWING IF YOUR COUNTRY WILL BE AFFECTED BY THE DIRECTIVE AT HAND </a:t>
          </a:r>
          <a:endParaRPr lang="en-US" sz="1800" kern="1200" dirty="0"/>
        </a:p>
      </dsp:txBody>
      <dsp:txXfrm>
        <a:off x="34954" y="3987142"/>
        <a:ext cx="5774374" cy="6461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E94EDB1B-BB66-4667-952A-71E61A0ABFBB}" type="datetimeFigureOut">
              <a:rPr lang="de-DE" smtClean="0"/>
              <a:t>15.05.2022</a:t>
            </a:fld>
            <a:endParaRPr lang="de-DE" dirty="0"/>
          </a:p>
        </p:txBody>
      </p:sp>
      <p:sp>
        <p:nvSpPr>
          <p:cNvPr id="4" name="Folienbildplatzhalter 3"/>
          <p:cNvSpPr>
            <a:spLocks noGrp="1" noRot="1" noChangeAspect="1"/>
          </p:cNvSpPr>
          <p:nvPr>
            <p:ph type="sldImg" idx="2"/>
          </p:nvPr>
        </p:nvSpPr>
        <p:spPr>
          <a:xfrm>
            <a:off x="2284413" y="514350"/>
            <a:ext cx="4575175" cy="257175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CEB113BC-17F2-43B3-8797-F9F760F806D5}" type="slidenum">
              <a:rPr lang="de-DE" smtClean="0"/>
              <a:t>‹Nr.›</a:t>
            </a:fld>
            <a:endParaRPr lang="de-DE" dirty="0"/>
          </a:p>
        </p:txBody>
      </p:sp>
    </p:spTree>
    <p:extLst>
      <p:ext uri="{BB962C8B-B14F-4D97-AF65-F5344CB8AC3E}">
        <p14:creationId xmlns:p14="http://schemas.microsoft.com/office/powerpoint/2010/main" val="1328362044"/>
      </p:ext>
    </p:extLst>
  </p:cSld>
  <p:clrMap bg1="lt1" tx1="dk1" bg2="lt2" tx2="dk2" accent1="accent1" accent2="accent2" accent3="accent3" accent4="accent4" accent5="accent5" accent6="accent6" hlink="hlink" folHlink="folHlink"/>
  <p:notesStyle>
    <a:lvl1pPr marL="0" algn="l" defTabSz="1069116" rtl="0" eaLnBrk="1" latinLnBrk="0" hangingPunct="1">
      <a:defRPr sz="1400" kern="1200">
        <a:solidFill>
          <a:schemeClr val="tx1"/>
        </a:solidFill>
        <a:latin typeface="+mn-lt"/>
        <a:ea typeface="+mn-ea"/>
        <a:cs typeface="+mn-cs"/>
      </a:defRPr>
    </a:lvl1pPr>
    <a:lvl2pPr marL="534558" algn="l" defTabSz="1069116" rtl="0" eaLnBrk="1" latinLnBrk="0" hangingPunct="1">
      <a:defRPr sz="1400" kern="1200">
        <a:solidFill>
          <a:schemeClr val="tx1"/>
        </a:solidFill>
        <a:latin typeface="+mn-lt"/>
        <a:ea typeface="+mn-ea"/>
        <a:cs typeface="+mn-cs"/>
      </a:defRPr>
    </a:lvl2pPr>
    <a:lvl3pPr marL="1069116" algn="l" defTabSz="1069116" rtl="0" eaLnBrk="1" latinLnBrk="0" hangingPunct="1">
      <a:defRPr sz="1400" kern="1200">
        <a:solidFill>
          <a:schemeClr val="tx1"/>
        </a:solidFill>
        <a:latin typeface="+mn-lt"/>
        <a:ea typeface="+mn-ea"/>
        <a:cs typeface="+mn-cs"/>
      </a:defRPr>
    </a:lvl3pPr>
    <a:lvl4pPr marL="1603675" algn="l" defTabSz="1069116" rtl="0" eaLnBrk="1" latinLnBrk="0" hangingPunct="1">
      <a:defRPr sz="1400" kern="1200">
        <a:solidFill>
          <a:schemeClr val="tx1"/>
        </a:solidFill>
        <a:latin typeface="+mn-lt"/>
        <a:ea typeface="+mn-ea"/>
        <a:cs typeface="+mn-cs"/>
      </a:defRPr>
    </a:lvl4pPr>
    <a:lvl5pPr marL="2138233" algn="l" defTabSz="1069116" rtl="0" eaLnBrk="1" latinLnBrk="0" hangingPunct="1">
      <a:defRPr sz="1400" kern="1200">
        <a:solidFill>
          <a:schemeClr val="tx1"/>
        </a:solidFill>
        <a:latin typeface="+mn-lt"/>
        <a:ea typeface="+mn-ea"/>
        <a:cs typeface="+mn-cs"/>
      </a:defRPr>
    </a:lvl5pPr>
    <a:lvl6pPr marL="2672791" algn="l" defTabSz="1069116" rtl="0" eaLnBrk="1" latinLnBrk="0" hangingPunct="1">
      <a:defRPr sz="1400" kern="1200">
        <a:solidFill>
          <a:schemeClr val="tx1"/>
        </a:solidFill>
        <a:latin typeface="+mn-lt"/>
        <a:ea typeface="+mn-ea"/>
        <a:cs typeface="+mn-cs"/>
      </a:defRPr>
    </a:lvl6pPr>
    <a:lvl7pPr marL="3207349" algn="l" defTabSz="1069116" rtl="0" eaLnBrk="1" latinLnBrk="0" hangingPunct="1">
      <a:defRPr sz="1400" kern="1200">
        <a:solidFill>
          <a:schemeClr val="tx1"/>
        </a:solidFill>
        <a:latin typeface="+mn-lt"/>
        <a:ea typeface="+mn-ea"/>
        <a:cs typeface="+mn-cs"/>
      </a:defRPr>
    </a:lvl7pPr>
    <a:lvl8pPr marL="3741908" algn="l" defTabSz="1069116" rtl="0" eaLnBrk="1" latinLnBrk="0" hangingPunct="1">
      <a:defRPr sz="1400" kern="1200">
        <a:solidFill>
          <a:schemeClr val="tx1"/>
        </a:solidFill>
        <a:latin typeface="+mn-lt"/>
        <a:ea typeface="+mn-ea"/>
        <a:cs typeface="+mn-cs"/>
      </a:defRPr>
    </a:lvl8pPr>
    <a:lvl9pPr marL="4276466" algn="l" defTabSz="1069116"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www.sharingheritage.eu/"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_Leer-Se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147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Bild 2x">
    <p:spTree>
      <p:nvGrpSpPr>
        <p:cNvPr id="1" name=""/>
        <p:cNvGrpSpPr/>
        <p:nvPr/>
      </p:nvGrpSpPr>
      <p:grpSpPr>
        <a:xfrm>
          <a:off x="0" y="0"/>
          <a:ext cx="0" cy="0"/>
          <a:chOff x="0" y="0"/>
          <a:chExt cx="0" cy="0"/>
        </a:xfrm>
      </p:grpSpPr>
      <p:sp>
        <p:nvSpPr>
          <p:cNvPr id="18" name="Foliennummernplatzhalter 5"/>
          <p:cNvSpPr>
            <a:spLocks noGrp="1"/>
          </p:cNvSpPr>
          <p:nvPr>
            <p:ph type="sldNum" sz="quarter" idx="12"/>
          </p:nvPr>
        </p:nvSpPr>
        <p:spPr>
          <a:xfrm>
            <a:off x="9742488" y="5700713"/>
            <a:ext cx="671511" cy="311150"/>
          </a:xfrm>
          <a:prstGeom prst="rect">
            <a:avLst/>
          </a:prstGeom>
        </p:spPr>
        <p:txBody>
          <a:bodyPr/>
          <a:lstStyle/>
          <a:p>
            <a:fld id="{401324B7-3E62-194C-9E04-E1866AC47A87}" type="slidenum">
              <a:rPr lang="de-DE" smtClean="0"/>
              <a:t>‹Nr.›</a:t>
            </a:fld>
            <a:endParaRPr lang="de-DE" dirty="0"/>
          </a:p>
        </p:txBody>
      </p:sp>
      <p:sp>
        <p:nvSpPr>
          <p:cNvPr id="9" name="Bildplatzhalter 16"/>
          <p:cNvSpPr>
            <a:spLocks noGrp="1"/>
          </p:cNvSpPr>
          <p:nvPr>
            <p:ph type="pic" sz="quarter" idx="15"/>
          </p:nvPr>
        </p:nvSpPr>
        <p:spPr>
          <a:xfrm>
            <a:off x="5187950" y="1350963"/>
            <a:ext cx="4554538" cy="4349750"/>
          </a:xfrm>
          <a:prstGeom prst="rect">
            <a:avLst/>
          </a:prstGeom>
          <a:effectLst/>
        </p:spPr>
        <p:txBody>
          <a:bodyPr lIns="0" tIns="0" rIns="0" bIns="0"/>
          <a:lstStyle/>
          <a:p>
            <a:r>
              <a:rPr lang="de-DE" dirty="0" smtClean="0"/>
              <a:t>Bild auf Platzhalter ziehen oder durch Klicken auf Symbol hinzufügen</a:t>
            </a:r>
            <a:endParaRPr lang="de-DE" dirty="0"/>
          </a:p>
        </p:txBody>
      </p:sp>
      <p:pic>
        <p:nvPicPr>
          <p:cNvPr id="8" name="Bild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61874" y="0"/>
            <a:ext cx="1531526" cy="1080000"/>
          </a:xfrm>
          <a:prstGeom prst="rect">
            <a:avLst/>
          </a:prstGeom>
        </p:spPr>
      </p:pic>
      <p:sp>
        <p:nvSpPr>
          <p:cNvPr id="10" name="Bildplatzhalter 16"/>
          <p:cNvSpPr>
            <a:spLocks noGrp="1"/>
          </p:cNvSpPr>
          <p:nvPr>
            <p:ph type="pic" sz="quarter" idx="16"/>
          </p:nvPr>
        </p:nvSpPr>
        <p:spPr>
          <a:xfrm>
            <a:off x="273050" y="1350963"/>
            <a:ext cx="4567238" cy="434975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16" name="Textplatzhalter 2"/>
          <p:cNvSpPr>
            <a:spLocks noGrp="1"/>
          </p:cNvSpPr>
          <p:nvPr>
            <p:ph type="body" sz="quarter" idx="14" hasCustomPrompt="1"/>
          </p:nvPr>
        </p:nvSpPr>
        <p:spPr>
          <a:xfrm>
            <a:off x="273050" y="449203"/>
            <a:ext cx="8885238" cy="369332"/>
          </a:xfrm>
          <a:prstGeom prst="rect">
            <a:avLst/>
          </a:prstGeom>
        </p:spPr>
        <p:txBody>
          <a:bodyPr wrap="square" lIns="0" tIns="0" rIns="0" bIns="0">
            <a:spAutoFit/>
          </a:bodyPr>
          <a:lstStyle>
            <a:lvl1pPr>
              <a:defRPr sz="2400"/>
            </a:lvl1pPr>
          </a:lstStyle>
          <a:p>
            <a:r>
              <a:rPr lang="en-US" dirty="0" smtClean="0"/>
              <a:t>HEADLINE NUR EINZEILIG 24PT, HELIA LIGHT</a:t>
            </a:r>
            <a:endParaRPr lang="de-DE" dirty="0"/>
          </a:p>
        </p:txBody>
      </p:sp>
      <p:sp>
        <p:nvSpPr>
          <p:cNvPr id="17" name="Textplatzhalter 2"/>
          <p:cNvSpPr>
            <a:spLocks noGrp="1"/>
          </p:cNvSpPr>
          <p:nvPr>
            <p:ph type="body" sz="quarter" idx="17" hasCustomPrompt="1"/>
          </p:nvPr>
        </p:nvSpPr>
        <p:spPr>
          <a:xfrm>
            <a:off x="273050" y="123505"/>
            <a:ext cx="8885238" cy="138499"/>
          </a:xfrm>
          <a:prstGeom prst="rect">
            <a:avLst/>
          </a:prstGeom>
        </p:spPr>
        <p:txBody>
          <a:bodyPr wrap="square" lIns="0" tIns="0" rIns="0" bIns="0">
            <a:spAutoFit/>
          </a:bodyPr>
          <a:lstStyle>
            <a:lvl1pPr>
              <a:defRPr sz="900" baseline="0"/>
            </a:lvl1pPr>
          </a:lstStyle>
          <a:p>
            <a:r>
              <a:rPr lang="en-US" dirty="0" err="1" smtClean="0"/>
              <a:t>Kapitel-Nummer</a:t>
            </a:r>
            <a:r>
              <a:rPr lang="en-US" dirty="0" smtClean="0"/>
              <a:t> und -Name</a:t>
            </a:r>
            <a:endParaRPr lang="de-DE" dirty="0"/>
          </a:p>
        </p:txBody>
      </p:sp>
      <p:pic>
        <p:nvPicPr>
          <p:cNvPr id="14" name="Grafik 13"/>
          <p:cNvPicPr>
            <a:picLocks noChangeAspect="1"/>
          </p:cNvPicPr>
          <p:nvPr userDrawn="1"/>
        </p:nvPicPr>
        <p:blipFill rotWithShape="1">
          <a:blip r:embed="rId3" cstate="screen">
            <a:extLst>
              <a:ext uri="{28A0092B-C50C-407E-A947-70E740481C1C}">
                <a14:useLocalDpi xmlns:a14="http://schemas.microsoft.com/office/drawing/2010/main"/>
              </a:ext>
            </a:extLst>
          </a:blip>
          <a:srcRect t="-4905"/>
          <a:stretch/>
        </p:blipFill>
        <p:spPr>
          <a:xfrm>
            <a:off x="0" y="4140776"/>
            <a:ext cx="5465258" cy="1871087"/>
          </a:xfrm>
          <a:prstGeom prst="rect">
            <a:avLst/>
          </a:prstGeom>
          <a:noFill/>
        </p:spPr>
      </p:pic>
      <p:sp>
        <p:nvSpPr>
          <p:cNvPr id="15"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Tree>
    <p:extLst>
      <p:ext uri="{BB962C8B-B14F-4D97-AF65-F5344CB8AC3E}">
        <p14:creationId xmlns:p14="http://schemas.microsoft.com/office/powerpoint/2010/main" val="3421308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Bild ">
    <p:spTree>
      <p:nvGrpSpPr>
        <p:cNvPr id="1" name=""/>
        <p:cNvGrpSpPr/>
        <p:nvPr/>
      </p:nvGrpSpPr>
      <p:grpSpPr>
        <a:xfrm>
          <a:off x="0" y="0"/>
          <a:ext cx="0" cy="0"/>
          <a:chOff x="0" y="0"/>
          <a:chExt cx="0" cy="0"/>
        </a:xfrm>
      </p:grpSpPr>
      <p:sp>
        <p:nvSpPr>
          <p:cNvPr id="12" name="Foliennummernplatzhalter 5"/>
          <p:cNvSpPr>
            <a:spLocks noGrp="1"/>
          </p:cNvSpPr>
          <p:nvPr>
            <p:ph type="sldNum" sz="quarter" idx="12"/>
          </p:nvPr>
        </p:nvSpPr>
        <p:spPr>
          <a:xfrm>
            <a:off x="9742488" y="5700713"/>
            <a:ext cx="671511" cy="311150"/>
          </a:xfrm>
          <a:prstGeom prst="rect">
            <a:avLst/>
          </a:prstGeom>
        </p:spPr>
        <p:txBody>
          <a:bodyPr/>
          <a:lstStyle/>
          <a:p>
            <a:fld id="{401324B7-3E62-194C-9E04-E1866AC47A87}" type="slidenum">
              <a:rPr lang="de-DE" smtClean="0"/>
              <a:t>‹Nr.›</a:t>
            </a:fld>
            <a:endParaRPr lang="de-DE" dirty="0"/>
          </a:p>
        </p:txBody>
      </p:sp>
      <p:sp>
        <p:nvSpPr>
          <p:cNvPr id="17" name="Bildplatzhalter 16"/>
          <p:cNvSpPr>
            <a:spLocks noGrp="1"/>
          </p:cNvSpPr>
          <p:nvPr>
            <p:ph type="pic" sz="quarter" idx="13"/>
          </p:nvPr>
        </p:nvSpPr>
        <p:spPr>
          <a:xfrm>
            <a:off x="273049" y="1080000"/>
            <a:ext cx="9469437" cy="4620713"/>
          </a:xfrm>
          <a:prstGeom prst="rect">
            <a:avLst/>
          </a:prstGeom>
          <a:effectLst/>
        </p:spPr>
        <p:txBody>
          <a:bodyPr lIns="0" tIns="0" rIns="0" bIns="0"/>
          <a:lstStyle/>
          <a:p>
            <a:r>
              <a:rPr lang="de-DE" dirty="0" smtClean="0"/>
              <a:t>Bild auf Platzhalter ziehen oder durch Klicken auf Symbol hinzufügen</a:t>
            </a:r>
            <a:endParaRPr lang="de-DE" dirty="0"/>
          </a:p>
        </p:txBody>
      </p:sp>
      <p:pic>
        <p:nvPicPr>
          <p:cNvPr id="7" name="Bild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61874" y="0"/>
            <a:ext cx="1531526" cy="1080000"/>
          </a:xfrm>
          <a:prstGeom prst="rect">
            <a:avLst/>
          </a:prstGeom>
        </p:spPr>
      </p:pic>
      <p:sp>
        <p:nvSpPr>
          <p:cNvPr id="18" name="Textplatzhalter 2"/>
          <p:cNvSpPr>
            <a:spLocks noGrp="1"/>
          </p:cNvSpPr>
          <p:nvPr>
            <p:ph type="body" sz="quarter" idx="14" hasCustomPrompt="1"/>
          </p:nvPr>
        </p:nvSpPr>
        <p:spPr>
          <a:xfrm>
            <a:off x="273050" y="449203"/>
            <a:ext cx="8885238" cy="369332"/>
          </a:xfrm>
          <a:prstGeom prst="rect">
            <a:avLst/>
          </a:prstGeom>
        </p:spPr>
        <p:txBody>
          <a:bodyPr wrap="square" lIns="0" tIns="0" rIns="0" bIns="0">
            <a:spAutoFit/>
          </a:bodyPr>
          <a:lstStyle>
            <a:lvl1pPr>
              <a:defRPr sz="2400"/>
            </a:lvl1pPr>
          </a:lstStyle>
          <a:p>
            <a:r>
              <a:rPr lang="en-US" dirty="0" smtClean="0"/>
              <a:t>HEADLINE NUR EINZEILIG 24PT, HELIA LIGHT</a:t>
            </a:r>
            <a:endParaRPr lang="de-DE" dirty="0"/>
          </a:p>
        </p:txBody>
      </p:sp>
      <p:sp>
        <p:nvSpPr>
          <p:cNvPr id="19" name="Textplatzhalter 2"/>
          <p:cNvSpPr>
            <a:spLocks noGrp="1"/>
          </p:cNvSpPr>
          <p:nvPr>
            <p:ph type="body" sz="quarter" idx="15" hasCustomPrompt="1"/>
          </p:nvPr>
        </p:nvSpPr>
        <p:spPr>
          <a:xfrm>
            <a:off x="273050" y="123505"/>
            <a:ext cx="8885238" cy="138499"/>
          </a:xfrm>
          <a:prstGeom prst="rect">
            <a:avLst/>
          </a:prstGeom>
        </p:spPr>
        <p:txBody>
          <a:bodyPr wrap="square" lIns="0" tIns="0" rIns="0" bIns="0">
            <a:spAutoFit/>
          </a:bodyPr>
          <a:lstStyle>
            <a:lvl1pPr>
              <a:defRPr sz="900" baseline="0"/>
            </a:lvl1pPr>
          </a:lstStyle>
          <a:p>
            <a:r>
              <a:rPr lang="en-US" dirty="0" err="1" smtClean="0"/>
              <a:t>Kapitel-Nummer</a:t>
            </a:r>
            <a:r>
              <a:rPr lang="en-US" dirty="0" smtClean="0"/>
              <a:t> und -Name</a:t>
            </a:r>
            <a:endParaRPr lang="de-DE" dirty="0"/>
          </a:p>
        </p:txBody>
      </p:sp>
      <p:pic>
        <p:nvPicPr>
          <p:cNvPr id="13" name="Grafik 12"/>
          <p:cNvPicPr>
            <a:picLocks noChangeAspect="1"/>
          </p:cNvPicPr>
          <p:nvPr userDrawn="1"/>
        </p:nvPicPr>
        <p:blipFill rotWithShape="1">
          <a:blip r:embed="rId3" cstate="screen">
            <a:extLst>
              <a:ext uri="{28A0092B-C50C-407E-A947-70E740481C1C}">
                <a14:useLocalDpi xmlns:a14="http://schemas.microsoft.com/office/drawing/2010/main"/>
              </a:ext>
            </a:extLst>
          </a:blip>
          <a:srcRect t="-4905"/>
          <a:stretch/>
        </p:blipFill>
        <p:spPr>
          <a:xfrm>
            <a:off x="0" y="4140776"/>
            <a:ext cx="5465258" cy="1871087"/>
          </a:xfrm>
          <a:prstGeom prst="rect">
            <a:avLst/>
          </a:prstGeom>
          <a:noFill/>
        </p:spPr>
      </p:pic>
      <p:sp>
        <p:nvSpPr>
          <p:cNvPr id="14"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Tree>
    <p:extLst>
      <p:ext uri="{BB962C8B-B14F-4D97-AF65-F5344CB8AC3E}">
        <p14:creationId xmlns:p14="http://schemas.microsoft.com/office/powerpoint/2010/main" val="285440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Bild vollflächig">
    <p:spTree>
      <p:nvGrpSpPr>
        <p:cNvPr id="1" name=""/>
        <p:cNvGrpSpPr/>
        <p:nvPr/>
      </p:nvGrpSpPr>
      <p:grpSpPr>
        <a:xfrm>
          <a:off x="0" y="0"/>
          <a:ext cx="0" cy="0"/>
          <a:chOff x="0" y="0"/>
          <a:chExt cx="0" cy="0"/>
        </a:xfrm>
      </p:grpSpPr>
      <p:sp>
        <p:nvSpPr>
          <p:cNvPr id="12" name="Foliennummernplatzhalter 5"/>
          <p:cNvSpPr>
            <a:spLocks noGrp="1"/>
          </p:cNvSpPr>
          <p:nvPr>
            <p:ph type="sldNum" sz="quarter" idx="12"/>
          </p:nvPr>
        </p:nvSpPr>
        <p:spPr>
          <a:xfrm>
            <a:off x="9742488" y="5700713"/>
            <a:ext cx="671511" cy="311150"/>
          </a:xfrm>
          <a:prstGeom prst="rect">
            <a:avLst/>
          </a:prstGeom>
        </p:spPr>
        <p:txBody>
          <a:bodyPr/>
          <a:lstStyle/>
          <a:p>
            <a:fld id="{401324B7-3E62-194C-9E04-E1866AC47A87}" type="slidenum">
              <a:rPr lang="de-DE" smtClean="0"/>
              <a:t>‹Nr.›</a:t>
            </a:fld>
            <a:endParaRPr lang="de-DE" dirty="0"/>
          </a:p>
        </p:txBody>
      </p:sp>
      <p:pic>
        <p:nvPicPr>
          <p:cNvPr id="7" name="Bild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61874" y="0"/>
            <a:ext cx="1531526" cy="1080000"/>
          </a:xfrm>
          <a:prstGeom prst="rect">
            <a:avLst/>
          </a:prstGeom>
        </p:spPr>
      </p:pic>
      <p:sp>
        <p:nvSpPr>
          <p:cNvPr id="18" name="Textplatzhalter 2"/>
          <p:cNvSpPr>
            <a:spLocks noGrp="1"/>
          </p:cNvSpPr>
          <p:nvPr>
            <p:ph type="body" sz="quarter" idx="14" hasCustomPrompt="1"/>
          </p:nvPr>
        </p:nvSpPr>
        <p:spPr>
          <a:xfrm>
            <a:off x="273050" y="449203"/>
            <a:ext cx="8885238" cy="369332"/>
          </a:xfrm>
          <a:prstGeom prst="rect">
            <a:avLst/>
          </a:prstGeom>
        </p:spPr>
        <p:txBody>
          <a:bodyPr wrap="square" lIns="0" tIns="0" rIns="0" bIns="0">
            <a:spAutoFit/>
          </a:bodyPr>
          <a:lstStyle>
            <a:lvl1pPr>
              <a:defRPr sz="2400"/>
            </a:lvl1pPr>
          </a:lstStyle>
          <a:p>
            <a:r>
              <a:rPr lang="en-US" dirty="0" smtClean="0"/>
              <a:t>HEADLINE NUR EINZEILIG 24PT, HELIA LIGHT</a:t>
            </a:r>
            <a:endParaRPr lang="de-DE" dirty="0"/>
          </a:p>
        </p:txBody>
      </p:sp>
      <p:sp>
        <p:nvSpPr>
          <p:cNvPr id="19" name="Textplatzhalter 2"/>
          <p:cNvSpPr>
            <a:spLocks noGrp="1"/>
          </p:cNvSpPr>
          <p:nvPr>
            <p:ph type="body" sz="quarter" idx="15" hasCustomPrompt="1"/>
          </p:nvPr>
        </p:nvSpPr>
        <p:spPr>
          <a:xfrm>
            <a:off x="273050" y="123505"/>
            <a:ext cx="8885238" cy="138499"/>
          </a:xfrm>
          <a:prstGeom prst="rect">
            <a:avLst/>
          </a:prstGeom>
        </p:spPr>
        <p:txBody>
          <a:bodyPr wrap="square" lIns="0" tIns="0" rIns="0" bIns="0">
            <a:spAutoFit/>
          </a:bodyPr>
          <a:lstStyle>
            <a:lvl1pPr>
              <a:defRPr sz="900" baseline="0"/>
            </a:lvl1pPr>
          </a:lstStyle>
          <a:p>
            <a:r>
              <a:rPr lang="en-US" dirty="0" err="1" smtClean="0"/>
              <a:t>Kapitel-Nummer</a:t>
            </a:r>
            <a:r>
              <a:rPr lang="en-US" dirty="0" smtClean="0"/>
              <a:t> und -Name</a:t>
            </a:r>
            <a:endParaRPr lang="de-DE" dirty="0"/>
          </a:p>
        </p:txBody>
      </p:sp>
      <p:pic>
        <p:nvPicPr>
          <p:cNvPr id="9" name="Grafik 8"/>
          <p:cNvPicPr>
            <a:picLocks noChangeAspect="1"/>
          </p:cNvPicPr>
          <p:nvPr userDrawn="1"/>
        </p:nvPicPr>
        <p:blipFill rotWithShape="1">
          <a:blip r:embed="rId3" cstate="screen">
            <a:extLst>
              <a:ext uri="{28A0092B-C50C-407E-A947-70E740481C1C}">
                <a14:useLocalDpi xmlns:a14="http://schemas.microsoft.com/office/drawing/2010/main"/>
              </a:ext>
            </a:extLst>
          </a:blip>
          <a:srcRect t="-4905"/>
          <a:stretch/>
        </p:blipFill>
        <p:spPr>
          <a:xfrm>
            <a:off x="0" y="4140776"/>
            <a:ext cx="5465258" cy="1871087"/>
          </a:xfrm>
          <a:prstGeom prst="rect">
            <a:avLst/>
          </a:prstGeom>
          <a:noFill/>
        </p:spPr>
      </p:pic>
      <p:sp>
        <p:nvSpPr>
          <p:cNvPr id="11"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Tree>
    <p:extLst>
      <p:ext uri="{BB962C8B-B14F-4D97-AF65-F5344CB8AC3E}">
        <p14:creationId xmlns:p14="http://schemas.microsoft.com/office/powerpoint/2010/main" val="2577819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Bild Maximum">
    <p:spTree>
      <p:nvGrpSpPr>
        <p:cNvPr id="1" name=""/>
        <p:cNvGrpSpPr/>
        <p:nvPr/>
      </p:nvGrpSpPr>
      <p:grpSpPr>
        <a:xfrm>
          <a:off x="0" y="0"/>
          <a:ext cx="0" cy="0"/>
          <a:chOff x="0" y="0"/>
          <a:chExt cx="0" cy="0"/>
        </a:xfrm>
      </p:grpSpPr>
      <p:pic>
        <p:nvPicPr>
          <p:cNvPr id="29" name="Grafik 28"/>
          <p:cNvPicPr>
            <a:picLocks noChangeAspect="1"/>
          </p:cNvPicPr>
          <p:nvPr userDrawn="1"/>
        </p:nvPicPr>
        <p:blipFill rotWithShape="1">
          <a:blip r:embed="rId2" cstate="screen">
            <a:extLst>
              <a:ext uri="{28A0092B-C50C-407E-A947-70E740481C1C}">
                <a14:useLocalDpi xmlns:a14="http://schemas.microsoft.com/office/drawing/2010/main"/>
              </a:ext>
            </a:extLst>
          </a:blip>
          <a:srcRect t="-4905"/>
          <a:stretch/>
        </p:blipFill>
        <p:spPr>
          <a:xfrm>
            <a:off x="0" y="4140776"/>
            <a:ext cx="5465258" cy="1871087"/>
          </a:xfrm>
          <a:prstGeom prst="rect">
            <a:avLst/>
          </a:prstGeom>
          <a:noFill/>
        </p:spPr>
      </p:pic>
      <p:sp>
        <p:nvSpPr>
          <p:cNvPr id="12" name="Foliennummernplatzhalter 5"/>
          <p:cNvSpPr>
            <a:spLocks noGrp="1"/>
          </p:cNvSpPr>
          <p:nvPr>
            <p:ph type="sldNum" sz="quarter" idx="12"/>
          </p:nvPr>
        </p:nvSpPr>
        <p:spPr>
          <a:xfrm>
            <a:off x="9742488" y="5700713"/>
            <a:ext cx="671511" cy="311150"/>
          </a:xfrm>
          <a:prstGeom prst="rect">
            <a:avLst/>
          </a:prstGeom>
        </p:spPr>
        <p:txBody>
          <a:bodyPr/>
          <a:lstStyle/>
          <a:p>
            <a:fld id="{401324B7-3E62-194C-9E04-E1866AC47A87}" type="slidenum">
              <a:rPr lang="de-DE" smtClean="0"/>
              <a:t>‹Nr.›</a:t>
            </a:fld>
            <a:endParaRPr lang="de-DE" dirty="0"/>
          </a:p>
        </p:txBody>
      </p:sp>
      <p:pic>
        <p:nvPicPr>
          <p:cNvPr id="7" name="Bild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61874" y="0"/>
            <a:ext cx="1531526" cy="1080000"/>
          </a:xfrm>
          <a:prstGeom prst="rect">
            <a:avLst/>
          </a:prstGeom>
        </p:spPr>
      </p:pic>
      <p:sp>
        <p:nvSpPr>
          <p:cNvPr id="10" name="Bildplatzhalter 16"/>
          <p:cNvSpPr>
            <a:spLocks noGrp="1"/>
          </p:cNvSpPr>
          <p:nvPr>
            <p:ph type="pic" sz="quarter" idx="13"/>
          </p:nvPr>
        </p:nvSpPr>
        <p:spPr>
          <a:xfrm>
            <a:off x="273050" y="1356246"/>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18" name="Textplatzhalter 2"/>
          <p:cNvSpPr>
            <a:spLocks noGrp="1"/>
          </p:cNvSpPr>
          <p:nvPr>
            <p:ph type="body" sz="quarter" idx="14" hasCustomPrompt="1"/>
          </p:nvPr>
        </p:nvSpPr>
        <p:spPr>
          <a:xfrm>
            <a:off x="273050" y="449203"/>
            <a:ext cx="8885238" cy="369332"/>
          </a:xfrm>
          <a:prstGeom prst="rect">
            <a:avLst/>
          </a:prstGeom>
        </p:spPr>
        <p:txBody>
          <a:bodyPr wrap="square" lIns="0" tIns="0" rIns="0" bIns="0">
            <a:spAutoFit/>
          </a:bodyPr>
          <a:lstStyle>
            <a:lvl1pPr>
              <a:defRPr sz="2400"/>
            </a:lvl1pPr>
          </a:lstStyle>
          <a:p>
            <a:r>
              <a:rPr lang="en-US" dirty="0" smtClean="0"/>
              <a:t>HEADLINE NUR EINZEILIG 24PT, HELIA LIGHT</a:t>
            </a:r>
            <a:endParaRPr lang="de-DE" dirty="0"/>
          </a:p>
        </p:txBody>
      </p:sp>
      <p:sp>
        <p:nvSpPr>
          <p:cNvPr id="19" name="Textplatzhalter 2"/>
          <p:cNvSpPr>
            <a:spLocks noGrp="1"/>
          </p:cNvSpPr>
          <p:nvPr>
            <p:ph type="body" sz="quarter" idx="15" hasCustomPrompt="1"/>
          </p:nvPr>
        </p:nvSpPr>
        <p:spPr>
          <a:xfrm>
            <a:off x="273050" y="123505"/>
            <a:ext cx="8885238" cy="138499"/>
          </a:xfrm>
          <a:prstGeom prst="rect">
            <a:avLst/>
          </a:prstGeom>
        </p:spPr>
        <p:txBody>
          <a:bodyPr wrap="square" lIns="0" tIns="0" rIns="0" bIns="0">
            <a:spAutoFit/>
          </a:bodyPr>
          <a:lstStyle>
            <a:lvl1pPr>
              <a:defRPr sz="900" baseline="0"/>
            </a:lvl1pPr>
          </a:lstStyle>
          <a:p>
            <a:r>
              <a:rPr lang="en-US" dirty="0" err="1" smtClean="0"/>
              <a:t>Kapitel-Nummer</a:t>
            </a:r>
            <a:r>
              <a:rPr lang="en-US" dirty="0" smtClean="0"/>
              <a:t> und -Name</a:t>
            </a:r>
            <a:endParaRPr lang="de-DE" dirty="0"/>
          </a:p>
        </p:txBody>
      </p:sp>
      <p:sp>
        <p:nvSpPr>
          <p:cNvPr id="14" name="Bildplatzhalter 16"/>
          <p:cNvSpPr>
            <a:spLocks noGrp="1"/>
          </p:cNvSpPr>
          <p:nvPr>
            <p:ph type="pic" sz="quarter" idx="16"/>
          </p:nvPr>
        </p:nvSpPr>
        <p:spPr>
          <a:xfrm>
            <a:off x="2829529" y="1356246"/>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15" name="Bildplatzhalter 16"/>
          <p:cNvSpPr>
            <a:spLocks noGrp="1"/>
          </p:cNvSpPr>
          <p:nvPr>
            <p:ph type="pic" sz="quarter" idx="17"/>
          </p:nvPr>
        </p:nvSpPr>
        <p:spPr>
          <a:xfrm>
            <a:off x="5386008" y="1356246"/>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17" name="Bildplatzhalter 16"/>
          <p:cNvSpPr>
            <a:spLocks noGrp="1"/>
          </p:cNvSpPr>
          <p:nvPr>
            <p:ph type="pic" sz="quarter" idx="18"/>
          </p:nvPr>
        </p:nvSpPr>
        <p:spPr>
          <a:xfrm>
            <a:off x="7942488" y="1356246"/>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20" name="Bildplatzhalter 16"/>
          <p:cNvSpPr>
            <a:spLocks noGrp="1"/>
          </p:cNvSpPr>
          <p:nvPr>
            <p:ph type="pic" sz="quarter" idx="19"/>
          </p:nvPr>
        </p:nvSpPr>
        <p:spPr>
          <a:xfrm>
            <a:off x="273050" y="2816911"/>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21" name="Bildplatzhalter 16"/>
          <p:cNvSpPr>
            <a:spLocks noGrp="1"/>
          </p:cNvSpPr>
          <p:nvPr>
            <p:ph type="pic" sz="quarter" idx="20"/>
          </p:nvPr>
        </p:nvSpPr>
        <p:spPr>
          <a:xfrm>
            <a:off x="2829529" y="2816911"/>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22" name="Bildplatzhalter 16"/>
          <p:cNvSpPr>
            <a:spLocks noGrp="1"/>
          </p:cNvSpPr>
          <p:nvPr>
            <p:ph type="pic" sz="quarter" idx="21"/>
          </p:nvPr>
        </p:nvSpPr>
        <p:spPr>
          <a:xfrm>
            <a:off x="5386008" y="2816911"/>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23" name="Bildplatzhalter 16"/>
          <p:cNvSpPr>
            <a:spLocks noGrp="1"/>
          </p:cNvSpPr>
          <p:nvPr>
            <p:ph type="pic" sz="quarter" idx="22"/>
          </p:nvPr>
        </p:nvSpPr>
        <p:spPr>
          <a:xfrm>
            <a:off x="7942488" y="2816911"/>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24" name="Bildplatzhalter 16"/>
          <p:cNvSpPr>
            <a:spLocks noGrp="1"/>
          </p:cNvSpPr>
          <p:nvPr>
            <p:ph type="pic" sz="quarter" idx="23"/>
          </p:nvPr>
        </p:nvSpPr>
        <p:spPr>
          <a:xfrm>
            <a:off x="273050" y="4307265"/>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25" name="Bildplatzhalter 16"/>
          <p:cNvSpPr>
            <a:spLocks noGrp="1"/>
          </p:cNvSpPr>
          <p:nvPr>
            <p:ph type="pic" sz="quarter" idx="24"/>
          </p:nvPr>
        </p:nvSpPr>
        <p:spPr>
          <a:xfrm>
            <a:off x="2829529" y="4307265"/>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26" name="Bildplatzhalter 16"/>
          <p:cNvSpPr>
            <a:spLocks noGrp="1"/>
          </p:cNvSpPr>
          <p:nvPr>
            <p:ph type="pic" sz="quarter" idx="25"/>
          </p:nvPr>
        </p:nvSpPr>
        <p:spPr>
          <a:xfrm>
            <a:off x="5386008" y="4307265"/>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27" name="Bildplatzhalter 16"/>
          <p:cNvSpPr>
            <a:spLocks noGrp="1"/>
          </p:cNvSpPr>
          <p:nvPr>
            <p:ph type="pic" sz="quarter" idx="26"/>
          </p:nvPr>
        </p:nvSpPr>
        <p:spPr>
          <a:xfrm>
            <a:off x="7942488" y="4307265"/>
            <a:ext cx="1800000" cy="108000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30"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Tree>
    <p:extLst>
      <p:ext uri="{BB962C8B-B14F-4D97-AF65-F5344CB8AC3E}">
        <p14:creationId xmlns:p14="http://schemas.microsoft.com/office/powerpoint/2010/main" val="1917674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2_Abschlussfolie">
    <p:spTree>
      <p:nvGrpSpPr>
        <p:cNvPr id="1" name=""/>
        <p:cNvGrpSpPr/>
        <p:nvPr/>
      </p:nvGrpSpPr>
      <p:grpSpPr>
        <a:xfrm>
          <a:off x="0" y="0"/>
          <a:ext cx="0" cy="0"/>
          <a:chOff x="0" y="0"/>
          <a:chExt cx="0" cy="0"/>
        </a:xfrm>
      </p:grpSpPr>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r="-33432"/>
          <a:stretch/>
        </p:blipFill>
        <p:spPr>
          <a:xfrm flipH="1">
            <a:off x="0" y="1680038"/>
            <a:ext cx="10693400" cy="4331825"/>
          </a:xfrm>
          <a:prstGeom prst="rect">
            <a:avLst/>
          </a:prstGeom>
          <a:noFill/>
        </p:spPr>
      </p:pic>
      <p:pic>
        <p:nvPicPr>
          <p:cNvPr id="7" name="Bild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14430" y="2439"/>
            <a:ext cx="2378970" cy="1677600"/>
          </a:xfrm>
          <a:prstGeom prst="rect">
            <a:avLst/>
          </a:prstGeom>
        </p:spPr>
      </p:pic>
      <p:sp>
        <p:nvSpPr>
          <p:cNvPr id="4" name="Titel 1"/>
          <p:cNvSpPr txBox="1">
            <a:spLocks/>
          </p:cNvSpPr>
          <p:nvPr userDrawn="1"/>
        </p:nvSpPr>
        <p:spPr>
          <a:xfrm>
            <a:off x="0" y="0"/>
            <a:ext cx="8314430" cy="1680039"/>
          </a:xfrm>
          <a:prstGeom prst="rect">
            <a:avLst/>
          </a:prstGeom>
          <a:effectLst/>
        </p:spPr>
        <p:txBody>
          <a:bodyPr lIns="540000" tIns="529200" rIns="0"/>
          <a:lstStyle>
            <a:lvl1pPr algn="l" defTabSz="534558" rtl="0" eaLnBrk="1" latinLnBrk="0" hangingPunct="1">
              <a:lnSpc>
                <a:spcPts val="2700"/>
              </a:lnSpc>
              <a:spcBef>
                <a:spcPct val="0"/>
              </a:spcBef>
              <a:buNone/>
              <a:defRPr sz="2400" kern="1200" baseline="0">
                <a:solidFill>
                  <a:schemeClr val="tx1"/>
                </a:solidFill>
                <a:latin typeface="Helia Light" pitchFamily="50" charset="0"/>
                <a:ea typeface="+mj-ea"/>
                <a:cs typeface="+mj-cs"/>
              </a:defRPr>
            </a:lvl1pPr>
          </a:lstStyle>
          <a:p>
            <a:r>
              <a:rPr lang="en-US" dirty="0" smtClean="0"/>
              <a:t>VIELEN DANK FÜR IHRE AUFMERKSAMKEIT.</a:t>
            </a:r>
            <a:endParaRPr lang="de-DE" dirty="0"/>
          </a:p>
        </p:txBody>
      </p:sp>
      <p:sp>
        <p:nvSpPr>
          <p:cNvPr id="5" name="Rechteck 4"/>
          <p:cNvSpPr/>
          <p:nvPr userDrawn="1"/>
        </p:nvSpPr>
        <p:spPr>
          <a:xfrm>
            <a:off x="557212" y="1650316"/>
            <a:ext cx="7757217" cy="1292662"/>
          </a:xfrm>
          <a:prstGeom prst="rect">
            <a:avLst/>
          </a:prstGeom>
        </p:spPr>
        <p:txBody>
          <a:bodyPr wrap="square" lIns="0" tIns="0" rIns="0" bIns="0">
            <a:spAutoFit/>
          </a:bodyPr>
          <a:lstStyle/>
          <a:p>
            <a:r>
              <a:rPr lang="de-DE" sz="1400" b="0" i="0" u="none" strike="noStrike" kern="1200" baseline="0" dirty="0" smtClean="0">
                <a:solidFill>
                  <a:schemeClr val="tx1"/>
                </a:solidFill>
                <a:latin typeface="Helia Light" pitchFamily="50" charset="0"/>
                <a:ea typeface="+mn-ea"/>
                <a:cs typeface="+mn-cs"/>
              </a:rPr>
              <a:t>Geschäftsstelle des Deutschen </a:t>
            </a:r>
            <a:br>
              <a:rPr lang="de-DE" sz="1400" b="0" i="0" u="none" strike="noStrike" kern="1200" baseline="0" dirty="0" smtClean="0">
                <a:solidFill>
                  <a:schemeClr val="tx1"/>
                </a:solidFill>
                <a:latin typeface="Helia Light" pitchFamily="50" charset="0"/>
                <a:ea typeface="+mn-ea"/>
                <a:cs typeface="+mn-cs"/>
              </a:rPr>
            </a:br>
            <a:r>
              <a:rPr lang="de-DE" sz="1400" b="0" i="0" u="none" strike="noStrike" kern="1200" baseline="0" dirty="0" smtClean="0">
                <a:solidFill>
                  <a:schemeClr val="tx1"/>
                </a:solidFill>
                <a:latin typeface="Helia Light" pitchFamily="50" charset="0"/>
                <a:ea typeface="+mn-ea"/>
                <a:cs typeface="+mn-cs"/>
              </a:rPr>
              <a:t>Nationalkomitees für Denkmalschutz</a:t>
            </a:r>
            <a:br>
              <a:rPr lang="de-DE" sz="1400" b="0" i="0" u="none" strike="noStrike" kern="1200" baseline="0" dirty="0" smtClean="0">
                <a:solidFill>
                  <a:schemeClr val="tx1"/>
                </a:solidFill>
                <a:latin typeface="Helia Light" pitchFamily="50" charset="0"/>
                <a:ea typeface="+mn-ea"/>
                <a:cs typeface="+mn-cs"/>
              </a:rPr>
            </a:br>
            <a:r>
              <a:rPr lang="de-DE" sz="1400" b="0" i="0" u="none" strike="noStrike" kern="1200" baseline="0" dirty="0" smtClean="0">
                <a:solidFill>
                  <a:schemeClr val="tx1"/>
                </a:solidFill>
                <a:latin typeface="Helia Light" pitchFamily="50" charset="0"/>
                <a:ea typeface="+mn-ea"/>
                <a:cs typeface="+mn-cs"/>
              </a:rPr>
              <a:t>bei der Beauftragten der Bundesregierung </a:t>
            </a:r>
            <a:br>
              <a:rPr lang="de-DE" sz="1400" b="0" i="0" u="none" strike="noStrike" kern="1200" baseline="0" dirty="0" smtClean="0">
                <a:solidFill>
                  <a:schemeClr val="tx1"/>
                </a:solidFill>
                <a:latin typeface="Helia Light" pitchFamily="50" charset="0"/>
                <a:ea typeface="+mn-ea"/>
                <a:cs typeface="+mn-cs"/>
              </a:rPr>
            </a:br>
            <a:r>
              <a:rPr lang="de-DE" sz="1400" b="0" i="0" u="none" strike="noStrike" kern="1200" baseline="0" dirty="0" smtClean="0">
                <a:solidFill>
                  <a:schemeClr val="tx1"/>
                </a:solidFill>
                <a:latin typeface="Helia Light" pitchFamily="50" charset="0"/>
                <a:ea typeface="+mn-ea"/>
                <a:cs typeface="+mn-cs"/>
              </a:rPr>
              <a:t>für Kultur und Medien</a:t>
            </a:r>
          </a:p>
          <a:p>
            <a:endParaRPr lang="de-DE" sz="1400" b="0" i="0" u="none" strike="noStrike" kern="1200" baseline="0" dirty="0" smtClean="0">
              <a:solidFill>
                <a:schemeClr val="tx1"/>
              </a:solidFill>
              <a:latin typeface="Helia Light" pitchFamily="50" charset="0"/>
              <a:ea typeface="+mn-ea"/>
              <a:cs typeface="+mn-cs"/>
            </a:endParaRPr>
          </a:p>
          <a:p>
            <a:pPr marL="0" marR="0" indent="0" algn="l" defTabSz="534558" rtl="0" eaLnBrk="1" fontAlgn="auto" latinLnBrk="0" hangingPunct="1">
              <a:lnSpc>
                <a:spcPct val="100000"/>
              </a:lnSpc>
              <a:spcBef>
                <a:spcPts val="0"/>
              </a:spcBef>
              <a:spcAft>
                <a:spcPts val="0"/>
              </a:spcAft>
              <a:buClrTx/>
              <a:buSzTx/>
              <a:buFontTx/>
              <a:buNone/>
              <a:tabLst/>
              <a:defRPr/>
            </a:pPr>
            <a:r>
              <a:rPr lang="de-DE" sz="1400" b="0" i="0" u="none" strike="noStrike" kern="1200" baseline="0" dirty="0" smtClean="0">
                <a:solidFill>
                  <a:schemeClr val="tx1"/>
                </a:solidFill>
                <a:latin typeface="Helia Light" pitchFamily="50" charset="0"/>
                <a:ea typeface="+mn-ea"/>
                <a:cs typeface="+mn-cs"/>
              </a:rPr>
              <a:t>www.sharingheritage.eu</a:t>
            </a:r>
            <a:endParaRPr lang="de-DE" sz="1400" b="0" i="0" u="none" strike="noStrike" kern="1200" baseline="0" dirty="0">
              <a:solidFill>
                <a:schemeClr val="tx1"/>
              </a:solidFill>
              <a:latin typeface="Helia Light" pitchFamily="50" charset="0"/>
              <a:ea typeface="+mn-ea"/>
              <a:cs typeface="+mn-cs"/>
            </a:endParaRPr>
          </a:p>
        </p:txBody>
      </p:sp>
      <p:sp>
        <p:nvSpPr>
          <p:cNvPr id="2" name="Rechteck 1">
            <a:hlinkClick r:id="rId4"/>
          </p:cNvPr>
          <p:cNvSpPr/>
          <p:nvPr userDrawn="1"/>
        </p:nvSpPr>
        <p:spPr>
          <a:xfrm>
            <a:off x="498764" y="2722418"/>
            <a:ext cx="1750868" cy="2205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30508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3A8EE3-3E1F-49AF-98AB-538353D66631}"/>
              </a:ext>
            </a:extLst>
          </p:cNvPr>
          <p:cNvSpPr>
            <a:spLocks noGrp="1"/>
          </p:cNvSpPr>
          <p:nvPr>
            <p:ph type="ctrTitle"/>
          </p:nvPr>
        </p:nvSpPr>
        <p:spPr>
          <a:xfrm>
            <a:off x="1336675" y="983886"/>
            <a:ext cx="8020050" cy="2093019"/>
          </a:xfrm>
        </p:spPr>
        <p:txBody>
          <a:bodyPr anchor="b"/>
          <a:lstStyle>
            <a:lvl1pPr algn="ctr">
              <a:defRPr sz="5260"/>
            </a:lvl1pPr>
          </a:lstStyle>
          <a:p>
            <a:r>
              <a:rPr lang="nb-NO"/>
              <a:t>Klikk for å redigere tittelstil</a:t>
            </a:r>
          </a:p>
        </p:txBody>
      </p:sp>
      <p:sp>
        <p:nvSpPr>
          <p:cNvPr id="3" name="Undertittel 2">
            <a:extLst>
              <a:ext uri="{FF2B5EF4-FFF2-40B4-BE49-F238E27FC236}">
                <a16:creationId xmlns:a16="http://schemas.microsoft.com/office/drawing/2014/main" id="{3A1A665F-D948-46DC-AECC-22B815009319}"/>
              </a:ext>
            </a:extLst>
          </p:cNvPr>
          <p:cNvSpPr>
            <a:spLocks noGrp="1"/>
          </p:cNvSpPr>
          <p:nvPr>
            <p:ph type="subTitle" idx="1"/>
          </p:nvPr>
        </p:nvSpPr>
        <p:spPr>
          <a:xfrm>
            <a:off x="1336675" y="3157620"/>
            <a:ext cx="8020050" cy="1451475"/>
          </a:xfrm>
        </p:spPr>
        <p:txBody>
          <a:bodyPr/>
          <a:lstStyle>
            <a:lvl1pPr marL="0" indent="0" algn="ctr">
              <a:buNone/>
              <a:defRPr sz="2104"/>
            </a:lvl1pPr>
            <a:lvl2pPr marL="400782" indent="0" algn="ctr">
              <a:buNone/>
              <a:defRPr sz="1753"/>
            </a:lvl2pPr>
            <a:lvl3pPr marL="801563" indent="0" algn="ctr">
              <a:buNone/>
              <a:defRPr sz="1578"/>
            </a:lvl3pPr>
            <a:lvl4pPr marL="1202345" indent="0" algn="ctr">
              <a:buNone/>
              <a:defRPr sz="1403"/>
            </a:lvl4pPr>
            <a:lvl5pPr marL="1603126" indent="0" algn="ctr">
              <a:buNone/>
              <a:defRPr sz="1403"/>
            </a:lvl5pPr>
            <a:lvl6pPr marL="2003908" indent="0" algn="ctr">
              <a:buNone/>
              <a:defRPr sz="1403"/>
            </a:lvl6pPr>
            <a:lvl7pPr marL="2404689" indent="0" algn="ctr">
              <a:buNone/>
              <a:defRPr sz="1403"/>
            </a:lvl7pPr>
            <a:lvl8pPr marL="2805471" indent="0" algn="ctr">
              <a:buNone/>
              <a:defRPr sz="1403"/>
            </a:lvl8pPr>
            <a:lvl9pPr marL="3206252" indent="0" algn="ctr">
              <a:buNone/>
              <a:defRPr sz="1403"/>
            </a:lvl9pPr>
          </a:lstStyle>
          <a:p>
            <a:r>
              <a:rPr lang="nb-NO"/>
              <a:t>Klikk for å redigere undertittelstil i malen</a:t>
            </a:r>
          </a:p>
        </p:txBody>
      </p:sp>
      <p:sp>
        <p:nvSpPr>
          <p:cNvPr id="4" name="Plassholder for dato 3">
            <a:extLst>
              <a:ext uri="{FF2B5EF4-FFF2-40B4-BE49-F238E27FC236}">
                <a16:creationId xmlns:a16="http://schemas.microsoft.com/office/drawing/2014/main" id="{C4C81F14-F25E-4428-8480-EB18FA004970}"/>
              </a:ext>
            </a:extLst>
          </p:cNvPr>
          <p:cNvSpPr>
            <a:spLocks noGrp="1"/>
          </p:cNvSpPr>
          <p:nvPr>
            <p:ph type="dt" sz="half" idx="10"/>
          </p:nvPr>
        </p:nvSpPr>
        <p:spPr/>
        <p:txBody>
          <a:bodyPr/>
          <a:lstStyle/>
          <a:p>
            <a:fld id="{4A8D24A4-5FEC-4062-8995-EB21925B3B40}" type="datetime1">
              <a:rPr lang="en-US" smtClean="0"/>
              <a:t>5/15/2022</a:t>
            </a:fld>
            <a:endParaRPr lang="en-US" sz="877" dirty="0"/>
          </a:p>
        </p:txBody>
      </p:sp>
      <p:sp>
        <p:nvSpPr>
          <p:cNvPr id="5" name="Plassholder for bunntekst 4">
            <a:extLst>
              <a:ext uri="{FF2B5EF4-FFF2-40B4-BE49-F238E27FC236}">
                <a16:creationId xmlns:a16="http://schemas.microsoft.com/office/drawing/2014/main" id="{29FF85E1-ED2C-4C18-8464-40037BFAFBBC}"/>
              </a:ext>
            </a:extLst>
          </p:cNvPr>
          <p:cNvSpPr>
            <a:spLocks noGrp="1"/>
          </p:cNvSpPr>
          <p:nvPr>
            <p:ph type="ftr" sz="quarter" idx="11"/>
          </p:nvPr>
        </p:nvSpPr>
        <p:spPr/>
        <p:txBody>
          <a:bodyPr/>
          <a:lstStyle/>
          <a:p>
            <a:endParaRPr lang="en-US" sz="877" dirty="0"/>
          </a:p>
        </p:txBody>
      </p:sp>
      <p:sp>
        <p:nvSpPr>
          <p:cNvPr id="6" name="Plassholder for lysbildenummer 5">
            <a:extLst>
              <a:ext uri="{FF2B5EF4-FFF2-40B4-BE49-F238E27FC236}">
                <a16:creationId xmlns:a16="http://schemas.microsoft.com/office/drawing/2014/main" id="{23EC4662-B40D-4ED6-92A0-1D26324446CD}"/>
              </a:ext>
            </a:extLst>
          </p:cNvPr>
          <p:cNvSpPr>
            <a:spLocks noGrp="1"/>
          </p:cNvSpPr>
          <p:nvPr>
            <p:ph type="sldNum" sz="quarter" idx="12"/>
          </p:nvPr>
        </p:nvSpPr>
        <p:spPr/>
        <p:txBody>
          <a:body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427599168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C2EACE-7ECC-4325-9C8D-8F5E682ACF8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00206AA-2576-445F-9E40-801661CA215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B72D8F6-1545-47A1-B85A-B7E18A957542}"/>
              </a:ext>
            </a:extLst>
          </p:cNvPr>
          <p:cNvSpPr>
            <a:spLocks noGrp="1"/>
          </p:cNvSpPr>
          <p:nvPr>
            <p:ph type="dt" sz="half" idx="10"/>
          </p:nvPr>
        </p:nvSpPr>
        <p:spPr/>
        <p:txBody>
          <a:bodyPr/>
          <a:lstStyle/>
          <a:p>
            <a:fld id="{4A8D24A4-5FEC-4062-8995-EB21925B3B40}" type="datetime1">
              <a:rPr lang="en-US" smtClean="0"/>
              <a:t>5/15/2022</a:t>
            </a:fld>
            <a:endParaRPr lang="en-US" sz="877" dirty="0"/>
          </a:p>
        </p:txBody>
      </p:sp>
      <p:sp>
        <p:nvSpPr>
          <p:cNvPr id="5" name="Plassholder for bunntekst 4">
            <a:extLst>
              <a:ext uri="{FF2B5EF4-FFF2-40B4-BE49-F238E27FC236}">
                <a16:creationId xmlns:a16="http://schemas.microsoft.com/office/drawing/2014/main" id="{D2F1F346-27A4-4EDE-9899-C428DBB8A5D7}"/>
              </a:ext>
            </a:extLst>
          </p:cNvPr>
          <p:cNvSpPr>
            <a:spLocks noGrp="1"/>
          </p:cNvSpPr>
          <p:nvPr>
            <p:ph type="ftr" sz="quarter" idx="11"/>
          </p:nvPr>
        </p:nvSpPr>
        <p:spPr/>
        <p:txBody>
          <a:bodyPr/>
          <a:lstStyle/>
          <a:p>
            <a:endParaRPr lang="en-US" sz="877" dirty="0"/>
          </a:p>
        </p:txBody>
      </p:sp>
      <p:sp>
        <p:nvSpPr>
          <p:cNvPr id="6" name="Plassholder for lysbildenummer 5">
            <a:extLst>
              <a:ext uri="{FF2B5EF4-FFF2-40B4-BE49-F238E27FC236}">
                <a16:creationId xmlns:a16="http://schemas.microsoft.com/office/drawing/2014/main" id="{679637DC-F9BF-47B5-B71F-8CD5E9042295}"/>
              </a:ext>
            </a:extLst>
          </p:cNvPr>
          <p:cNvSpPr>
            <a:spLocks noGrp="1"/>
          </p:cNvSpPr>
          <p:nvPr>
            <p:ph type="sldNum" sz="quarter" idx="12"/>
          </p:nvPr>
        </p:nvSpPr>
        <p:spPr/>
        <p:txBody>
          <a:body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339698090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760776-1226-406F-AC03-EF9BC53CA4E3}"/>
              </a:ext>
            </a:extLst>
          </p:cNvPr>
          <p:cNvSpPr>
            <a:spLocks noGrp="1"/>
          </p:cNvSpPr>
          <p:nvPr>
            <p:ph type="title"/>
          </p:nvPr>
        </p:nvSpPr>
        <p:spPr>
          <a:xfrm>
            <a:off x="729602" y="1498792"/>
            <a:ext cx="9223058" cy="2500768"/>
          </a:xfrm>
        </p:spPr>
        <p:txBody>
          <a:bodyPr anchor="b"/>
          <a:lstStyle>
            <a:lvl1pPr>
              <a:defRPr sz="5260"/>
            </a:lvl1pPr>
          </a:lstStyle>
          <a:p>
            <a:r>
              <a:rPr lang="nb-NO"/>
              <a:t>Klikk for å redigere tittelstil</a:t>
            </a:r>
          </a:p>
        </p:txBody>
      </p:sp>
      <p:sp>
        <p:nvSpPr>
          <p:cNvPr id="3" name="Plassholder for tekst 2">
            <a:extLst>
              <a:ext uri="{FF2B5EF4-FFF2-40B4-BE49-F238E27FC236}">
                <a16:creationId xmlns:a16="http://schemas.microsoft.com/office/drawing/2014/main" id="{41E8ACB4-135B-48AF-8AC7-5E5732DE6985}"/>
              </a:ext>
            </a:extLst>
          </p:cNvPr>
          <p:cNvSpPr>
            <a:spLocks noGrp="1"/>
          </p:cNvSpPr>
          <p:nvPr>
            <p:ph type="body" idx="1"/>
          </p:nvPr>
        </p:nvSpPr>
        <p:spPr>
          <a:xfrm>
            <a:off x="729602" y="4023217"/>
            <a:ext cx="9223058" cy="1315095"/>
          </a:xfrm>
        </p:spPr>
        <p:txBody>
          <a:bodyPr/>
          <a:lstStyle>
            <a:lvl1pPr marL="0" indent="0">
              <a:buNone/>
              <a:defRPr sz="2104">
                <a:solidFill>
                  <a:schemeClr val="tx1">
                    <a:tint val="75000"/>
                  </a:schemeClr>
                </a:solidFill>
              </a:defRPr>
            </a:lvl1pPr>
            <a:lvl2pPr marL="400782" indent="0">
              <a:buNone/>
              <a:defRPr sz="1753">
                <a:solidFill>
                  <a:schemeClr val="tx1">
                    <a:tint val="75000"/>
                  </a:schemeClr>
                </a:solidFill>
              </a:defRPr>
            </a:lvl2pPr>
            <a:lvl3pPr marL="801563" indent="0">
              <a:buNone/>
              <a:defRPr sz="1578">
                <a:solidFill>
                  <a:schemeClr val="tx1">
                    <a:tint val="75000"/>
                  </a:schemeClr>
                </a:solidFill>
              </a:defRPr>
            </a:lvl3pPr>
            <a:lvl4pPr marL="1202345" indent="0">
              <a:buNone/>
              <a:defRPr sz="1403">
                <a:solidFill>
                  <a:schemeClr val="tx1">
                    <a:tint val="75000"/>
                  </a:schemeClr>
                </a:solidFill>
              </a:defRPr>
            </a:lvl4pPr>
            <a:lvl5pPr marL="1603126" indent="0">
              <a:buNone/>
              <a:defRPr sz="1403">
                <a:solidFill>
                  <a:schemeClr val="tx1">
                    <a:tint val="75000"/>
                  </a:schemeClr>
                </a:solidFill>
              </a:defRPr>
            </a:lvl5pPr>
            <a:lvl6pPr marL="2003908" indent="0">
              <a:buNone/>
              <a:defRPr sz="1403">
                <a:solidFill>
                  <a:schemeClr val="tx1">
                    <a:tint val="75000"/>
                  </a:schemeClr>
                </a:solidFill>
              </a:defRPr>
            </a:lvl6pPr>
            <a:lvl7pPr marL="2404689" indent="0">
              <a:buNone/>
              <a:defRPr sz="1403">
                <a:solidFill>
                  <a:schemeClr val="tx1">
                    <a:tint val="75000"/>
                  </a:schemeClr>
                </a:solidFill>
              </a:defRPr>
            </a:lvl7pPr>
            <a:lvl8pPr marL="2805471" indent="0">
              <a:buNone/>
              <a:defRPr sz="1403">
                <a:solidFill>
                  <a:schemeClr val="tx1">
                    <a:tint val="75000"/>
                  </a:schemeClr>
                </a:solidFill>
              </a:defRPr>
            </a:lvl8pPr>
            <a:lvl9pPr marL="3206252" indent="0">
              <a:buNone/>
              <a:defRPr sz="1403">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C96261E-EA61-4070-9F58-1B0F44BF190F}"/>
              </a:ext>
            </a:extLst>
          </p:cNvPr>
          <p:cNvSpPr>
            <a:spLocks noGrp="1"/>
          </p:cNvSpPr>
          <p:nvPr>
            <p:ph type="dt" sz="half" idx="10"/>
          </p:nvPr>
        </p:nvSpPr>
        <p:spPr/>
        <p:txBody>
          <a:bodyPr/>
          <a:lstStyle/>
          <a:p>
            <a:fld id="{4A8D24A4-5FEC-4062-8995-EB21925B3B40}" type="datetime1">
              <a:rPr lang="en-US" smtClean="0"/>
              <a:t>5/15/2022</a:t>
            </a:fld>
            <a:endParaRPr lang="en-US" sz="877" dirty="0"/>
          </a:p>
        </p:txBody>
      </p:sp>
      <p:sp>
        <p:nvSpPr>
          <p:cNvPr id="5" name="Plassholder for bunntekst 4">
            <a:extLst>
              <a:ext uri="{FF2B5EF4-FFF2-40B4-BE49-F238E27FC236}">
                <a16:creationId xmlns:a16="http://schemas.microsoft.com/office/drawing/2014/main" id="{BEC4059B-BDB1-4224-81E3-CBE2B643C971}"/>
              </a:ext>
            </a:extLst>
          </p:cNvPr>
          <p:cNvSpPr>
            <a:spLocks noGrp="1"/>
          </p:cNvSpPr>
          <p:nvPr>
            <p:ph type="ftr" sz="quarter" idx="11"/>
          </p:nvPr>
        </p:nvSpPr>
        <p:spPr/>
        <p:txBody>
          <a:bodyPr/>
          <a:lstStyle/>
          <a:p>
            <a:endParaRPr lang="en-US" sz="877" dirty="0"/>
          </a:p>
        </p:txBody>
      </p:sp>
      <p:sp>
        <p:nvSpPr>
          <p:cNvPr id="6" name="Plassholder for lysbildenummer 5">
            <a:extLst>
              <a:ext uri="{FF2B5EF4-FFF2-40B4-BE49-F238E27FC236}">
                <a16:creationId xmlns:a16="http://schemas.microsoft.com/office/drawing/2014/main" id="{20D48D9A-3C9A-48BF-9193-755E337C0B0E}"/>
              </a:ext>
            </a:extLst>
          </p:cNvPr>
          <p:cNvSpPr>
            <a:spLocks noGrp="1"/>
          </p:cNvSpPr>
          <p:nvPr>
            <p:ph type="sldNum" sz="quarter" idx="12"/>
          </p:nvPr>
        </p:nvSpPr>
        <p:spPr/>
        <p:txBody>
          <a:body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193232708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D59D66-2E5A-419C-A037-822659C6526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92CBB9C-6728-4BBB-8518-5E9D74253780}"/>
              </a:ext>
            </a:extLst>
          </p:cNvPr>
          <p:cNvSpPr>
            <a:spLocks noGrp="1"/>
          </p:cNvSpPr>
          <p:nvPr>
            <p:ph sz="half" idx="1"/>
          </p:nvPr>
        </p:nvSpPr>
        <p:spPr>
          <a:xfrm>
            <a:off x="735171" y="1600380"/>
            <a:ext cx="4544695" cy="381447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B358CC0-5DAC-49AD-B88D-281E02127D46}"/>
              </a:ext>
            </a:extLst>
          </p:cNvPr>
          <p:cNvSpPr>
            <a:spLocks noGrp="1"/>
          </p:cNvSpPr>
          <p:nvPr>
            <p:ph sz="half" idx="2"/>
          </p:nvPr>
        </p:nvSpPr>
        <p:spPr>
          <a:xfrm>
            <a:off x="5413534" y="1600380"/>
            <a:ext cx="4544695" cy="381447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9D652C6-BD8A-480E-887C-188F05E45684}"/>
              </a:ext>
            </a:extLst>
          </p:cNvPr>
          <p:cNvSpPr>
            <a:spLocks noGrp="1"/>
          </p:cNvSpPr>
          <p:nvPr>
            <p:ph type="dt" sz="half" idx="10"/>
          </p:nvPr>
        </p:nvSpPr>
        <p:spPr/>
        <p:txBody>
          <a:bodyPr/>
          <a:lstStyle/>
          <a:p>
            <a:fld id="{4A8D24A4-5FEC-4062-8995-EB21925B3B40}" type="datetime1">
              <a:rPr lang="en-US" smtClean="0"/>
              <a:t>5/15/2022</a:t>
            </a:fld>
            <a:endParaRPr lang="en-US" sz="877" dirty="0"/>
          </a:p>
        </p:txBody>
      </p:sp>
      <p:sp>
        <p:nvSpPr>
          <p:cNvPr id="6" name="Plassholder for bunntekst 5">
            <a:extLst>
              <a:ext uri="{FF2B5EF4-FFF2-40B4-BE49-F238E27FC236}">
                <a16:creationId xmlns:a16="http://schemas.microsoft.com/office/drawing/2014/main" id="{1BC1A6D6-DE04-4A2F-A41A-34015A9B9F98}"/>
              </a:ext>
            </a:extLst>
          </p:cNvPr>
          <p:cNvSpPr>
            <a:spLocks noGrp="1"/>
          </p:cNvSpPr>
          <p:nvPr>
            <p:ph type="ftr" sz="quarter" idx="11"/>
          </p:nvPr>
        </p:nvSpPr>
        <p:spPr/>
        <p:txBody>
          <a:bodyPr/>
          <a:lstStyle/>
          <a:p>
            <a:endParaRPr lang="en-US" sz="877" dirty="0"/>
          </a:p>
        </p:txBody>
      </p:sp>
      <p:sp>
        <p:nvSpPr>
          <p:cNvPr id="7" name="Plassholder for lysbildenummer 6">
            <a:extLst>
              <a:ext uri="{FF2B5EF4-FFF2-40B4-BE49-F238E27FC236}">
                <a16:creationId xmlns:a16="http://schemas.microsoft.com/office/drawing/2014/main" id="{383672C2-14A4-49F6-8181-A4BC7F3C5A94}"/>
              </a:ext>
            </a:extLst>
          </p:cNvPr>
          <p:cNvSpPr>
            <a:spLocks noGrp="1"/>
          </p:cNvSpPr>
          <p:nvPr>
            <p:ph type="sldNum" sz="quarter" idx="12"/>
          </p:nvPr>
        </p:nvSpPr>
        <p:spPr/>
        <p:txBody>
          <a:body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386917978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34B1C8-ECC4-4DE3-8FEB-C30E99C0E61A}"/>
              </a:ext>
            </a:extLst>
          </p:cNvPr>
          <p:cNvSpPr>
            <a:spLocks noGrp="1"/>
          </p:cNvSpPr>
          <p:nvPr>
            <p:ph type="title"/>
          </p:nvPr>
        </p:nvSpPr>
        <p:spPr>
          <a:xfrm>
            <a:off x="736564" y="320076"/>
            <a:ext cx="9223058" cy="1162016"/>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32C045D-7333-42F7-B319-D59A72C44A22}"/>
              </a:ext>
            </a:extLst>
          </p:cNvPr>
          <p:cNvSpPr>
            <a:spLocks noGrp="1"/>
          </p:cNvSpPr>
          <p:nvPr>
            <p:ph type="body" idx="1"/>
          </p:nvPr>
        </p:nvSpPr>
        <p:spPr>
          <a:xfrm>
            <a:off x="736565" y="1473742"/>
            <a:ext cx="4523809" cy="722258"/>
          </a:xfrm>
        </p:spPr>
        <p:txBody>
          <a:bodyPr anchor="b"/>
          <a:lstStyle>
            <a:lvl1pPr marL="0" indent="0">
              <a:buNone/>
              <a:defRPr sz="2104" b="1"/>
            </a:lvl1pPr>
            <a:lvl2pPr marL="400782" indent="0">
              <a:buNone/>
              <a:defRPr sz="1753" b="1"/>
            </a:lvl2pPr>
            <a:lvl3pPr marL="801563" indent="0">
              <a:buNone/>
              <a:defRPr sz="1578" b="1"/>
            </a:lvl3pPr>
            <a:lvl4pPr marL="1202345" indent="0">
              <a:buNone/>
              <a:defRPr sz="1403" b="1"/>
            </a:lvl4pPr>
            <a:lvl5pPr marL="1603126" indent="0">
              <a:buNone/>
              <a:defRPr sz="1403" b="1"/>
            </a:lvl5pPr>
            <a:lvl6pPr marL="2003908" indent="0">
              <a:buNone/>
              <a:defRPr sz="1403" b="1"/>
            </a:lvl6pPr>
            <a:lvl7pPr marL="2404689" indent="0">
              <a:buNone/>
              <a:defRPr sz="1403" b="1"/>
            </a:lvl7pPr>
            <a:lvl8pPr marL="2805471" indent="0">
              <a:buNone/>
              <a:defRPr sz="1403" b="1"/>
            </a:lvl8pPr>
            <a:lvl9pPr marL="3206252" indent="0">
              <a:buNone/>
              <a:defRPr sz="1403"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51AE0EE-FE80-46E6-A9D7-4C036F721DCF}"/>
              </a:ext>
            </a:extLst>
          </p:cNvPr>
          <p:cNvSpPr>
            <a:spLocks noGrp="1"/>
          </p:cNvSpPr>
          <p:nvPr>
            <p:ph sz="half" idx="2"/>
          </p:nvPr>
        </p:nvSpPr>
        <p:spPr>
          <a:xfrm>
            <a:off x="736565" y="2196000"/>
            <a:ext cx="4523809" cy="322998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8A85308-A59D-4D32-969F-7FE0D7D5DD1E}"/>
              </a:ext>
            </a:extLst>
          </p:cNvPr>
          <p:cNvSpPr>
            <a:spLocks noGrp="1"/>
          </p:cNvSpPr>
          <p:nvPr>
            <p:ph type="body" sz="quarter" idx="3"/>
          </p:nvPr>
        </p:nvSpPr>
        <p:spPr>
          <a:xfrm>
            <a:off x="5413534" y="1473742"/>
            <a:ext cx="4546088" cy="722258"/>
          </a:xfrm>
        </p:spPr>
        <p:txBody>
          <a:bodyPr anchor="b"/>
          <a:lstStyle>
            <a:lvl1pPr marL="0" indent="0">
              <a:buNone/>
              <a:defRPr sz="2104" b="1"/>
            </a:lvl1pPr>
            <a:lvl2pPr marL="400782" indent="0">
              <a:buNone/>
              <a:defRPr sz="1753" b="1"/>
            </a:lvl2pPr>
            <a:lvl3pPr marL="801563" indent="0">
              <a:buNone/>
              <a:defRPr sz="1578" b="1"/>
            </a:lvl3pPr>
            <a:lvl4pPr marL="1202345" indent="0">
              <a:buNone/>
              <a:defRPr sz="1403" b="1"/>
            </a:lvl4pPr>
            <a:lvl5pPr marL="1603126" indent="0">
              <a:buNone/>
              <a:defRPr sz="1403" b="1"/>
            </a:lvl5pPr>
            <a:lvl6pPr marL="2003908" indent="0">
              <a:buNone/>
              <a:defRPr sz="1403" b="1"/>
            </a:lvl6pPr>
            <a:lvl7pPr marL="2404689" indent="0">
              <a:buNone/>
              <a:defRPr sz="1403" b="1"/>
            </a:lvl7pPr>
            <a:lvl8pPr marL="2805471" indent="0">
              <a:buNone/>
              <a:defRPr sz="1403" b="1"/>
            </a:lvl8pPr>
            <a:lvl9pPr marL="3206252" indent="0">
              <a:buNone/>
              <a:defRPr sz="1403"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1DB0FC42-97E0-400C-859E-68F8F6020CFE}"/>
              </a:ext>
            </a:extLst>
          </p:cNvPr>
          <p:cNvSpPr>
            <a:spLocks noGrp="1"/>
          </p:cNvSpPr>
          <p:nvPr>
            <p:ph sz="quarter" idx="4"/>
          </p:nvPr>
        </p:nvSpPr>
        <p:spPr>
          <a:xfrm>
            <a:off x="5413534" y="2196000"/>
            <a:ext cx="4546088" cy="322998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BAA51548-E57E-41B7-AF6F-C9D6E49DC52C}"/>
              </a:ext>
            </a:extLst>
          </p:cNvPr>
          <p:cNvSpPr>
            <a:spLocks noGrp="1"/>
          </p:cNvSpPr>
          <p:nvPr>
            <p:ph type="dt" sz="half" idx="10"/>
          </p:nvPr>
        </p:nvSpPr>
        <p:spPr/>
        <p:txBody>
          <a:bodyPr/>
          <a:lstStyle/>
          <a:p>
            <a:fld id="{4A8D24A4-5FEC-4062-8995-EB21925B3B40}" type="datetime1">
              <a:rPr lang="en-US" smtClean="0"/>
              <a:t>5/15/2022</a:t>
            </a:fld>
            <a:endParaRPr lang="en-US" sz="877" dirty="0"/>
          </a:p>
        </p:txBody>
      </p:sp>
      <p:sp>
        <p:nvSpPr>
          <p:cNvPr id="8" name="Plassholder for bunntekst 7">
            <a:extLst>
              <a:ext uri="{FF2B5EF4-FFF2-40B4-BE49-F238E27FC236}">
                <a16:creationId xmlns:a16="http://schemas.microsoft.com/office/drawing/2014/main" id="{C368F1CE-644A-4762-AF75-5A0A9B5D8FE0}"/>
              </a:ext>
            </a:extLst>
          </p:cNvPr>
          <p:cNvSpPr>
            <a:spLocks noGrp="1"/>
          </p:cNvSpPr>
          <p:nvPr>
            <p:ph type="ftr" sz="quarter" idx="11"/>
          </p:nvPr>
        </p:nvSpPr>
        <p:spPr/>
        <p:txBody>
          <a:bodyPr/>
          <a:lstStyle/>
          <a:p>
            <a:endParaRPr lang="en-US" sz="877" dirty="0"/>
          </a:p>
        </p:txBody>
      </p:sp>
      <p:sp>
        <p:nvSpPr>
          <p:cNvPr id="9" name="Plassholder for lysbildenummer 8">
            <a:extLst>
              <a:ext uri="{FF2B5EF4-FFF2-40B4-BE49-F238E27FC236}">
                <a16:creationId xmlns:a16="http://schemas.microsoft.com/office/drawing/2014/main" id="{B7DB9FF1-19AA-490E-8BAB-78F98B4D6326}"/>
              </a:ext>
            </a:extLst>
          </p:cNvPr>
          <p:cNvSpPr>
            <a:spLocks noGrp="1"/>
          </p:cNvSpPr>
          <p:nvPr>
            <p:ph type="sldNum" sz="quarter" idx="12"/>
          </p:nvPr>
        </p:nvSpPr>
        <p:spPr/>
        <p:txBody>
          <a:body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343765189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13" name="Titel 1"/>
          <p:cNvSpPr>
            <a:spLocks noGrp="1"/>
          </p:cNvSpPr>
          <p:nvPr>
            <p:ph type="ctrTitle" hasCustomPrompt="1"/>
          </p:nvPr>
        </p:nvSpPr>
        <p:spPr>
          <a:xfrm>
            <a:off x="0" y="0"/>
            <a:ext cx="8314430" cy="1680039"/>
          </a:xfrm>
          <a:prstGeom prst="rect">
            <a:avLst/>
          </a:prstGeom>
          <a:effectLst/>
        </p:spPr>
        <p:txBody>
          <a:bodyPr lIns="540000" tIns="529200" rIns="0"/>
          <a:lstStyle>
            <a:lvl1pPr>
              <a:lnSpc>
                <a:spcPts val="2700"/>
              </a:lnSpc>
              <a:defRPr sz="2400" baseline="0"/>
            </a:lvl1pPr>
          </a:lstStyle>
          <a:p>
            <a:r>
              <a:rPr lang="en-US" dirty="0" smtClean="0"/>
              <a:t>HEADLINE EINZEILIG 24PT, HELIA MEDIUM</a:t>
            </a:r>
            <a:br>
              <a:rPr lang="en-US" dirty="0" smtClean="0"/>
            </a:br>
            <a:r>
              <a:rPr lang="en-US" dirty="0" smtClean="0"/>
              <a:t>ODER ZWEIZEILIG LOREM IPSUM DOLOR EST</a:t>
            </a:r>
            <a:endParaRPr lang="de-DE" dirty="0"/>
          </a:p>
        </p:txBody>
      </p:sp>
      <p:pic>
        <p:nvPicPr>
          <p:cNvPr id="21" name="Grafik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7945" y="5117303"/>
            <a:ext cx="1786441" cy="729162"/>
          </a:xfrm>
          <a:prstGeom prst="rect">
            <a:avLst/>
          </a:prstGeom>
        </p:spPr>
      </p:pic>
      <p:pic>
        <p:nvPicPr>
          <p:cNvPr id="20" name="Grafik 1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61023" y="4474370"/>
            <a:ext cx="1475178" cy="394577"/>
          </a:xfrm>
          <a:prstGeom prst="rect">
            <a:avLst/>
          </a:prstGeom>
        </p:spPr>
      </p:pic>
      <p:pic>
        <p:nvPicPr>
          <p:cNvPr id="24" name="Bild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14430" y="2439"/>
            <a:ext cx="2378970" cy="1677600"/>
          </a:xfrm>
          <a:prstGeom prst="rect">
            <a:avLst/>
          </a:prstGeom>
        </p:spPr>
      </p:pic>
      <p:pic>
        <p:nvPicPr>
          <p:cNvPr id="9" name="Grafik 8"/>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 y="1680038"/>
            <a:ext cx="8014179" cy="4331825"/>
          </a:xfrm>
          <a:prstGeom prst="rect">
            <a:avLst/>
          </a:prstGeom>
          <a:noFill/>
        </p:spPr>
      </p:pic>
    </p:spTree>
    <p:extLst>
      <p:ext uri="{BB962C8B-B14F-4D97-AF65-F5344CB8AC3E}">
        <p14:creationId xmlns:p14="http://schemas.microsoft.com/office/powerpoint/2010/main" val="525218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F064B2-8834-41C7-A086-86676284D96B}"/>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5030DB3-9AF5-4251-870E-80184C12CCF7}"/>
              </a:ext>
            </a:extLst>
          </p:cNvPr>
          <p:cNvSpPr>
            <a:spLocks noGrp="1"/>
          </p:cNvSpPr>
          <p:nvPr>
            <p:ph type="dt" sz="half" idx="10"/>
          </p:nvPr>
        </p:nvSpPr>
        <p:spPr/>
        <p:txBody>
          <a:bodyPr/>
          <a:lstStyle/>
          <a:p>
            <a:fld id="{4A8D24A4-5FEC-4062-8995-EB21925B3B40}" type="datetime1">
              <a:rPr lang="en-US" smtClean="0"/>
              <a:t>5/15/2022</a:t>
            </a:fld>
            <a:endParaRPr lang="en-US" sz="877" dirty="0"/>
          </a:p>
        </p:txBody>
      </p:sp>
      <p:sp>
        <p:nvSpPr>
          <p:cNvPr id="4" name="Plassholder for bunntekst 3">
            <a:extLst>
              <a:ext uri="{FF2B5EF4-FFF2-40B4-BE49-F238E27FC236}">
                <a16:creationId xmlns:a16="http://schemas.microsoft.com/office/drawing/2014/main" id="{F9DFDF18-4CB5-4BD8-85E1-33F080861FF1}"/>
              </a:ext>
            </a:extLst>
          </p:cNvPr>
          <p:cNvSpPr>
            <a:spLocks noGrp="1"/>
          </p:cNvSpPr>
          <p:nvPr>
            <p:ph type="ftr" sz="quarter" idx="11"/>
          </p:nvPr>
        </p:nvSpPr>
        <p:spPr/>
        <p:txBody>
          <a:bodyPr/>
          <a:lstStyle/>
          <a:p>
            <a:endParaRPr lang="en-US" sz="877" dirty="0"/>
          </a:p>
        </p:txBody>
      </p:sp>
      <p:sp>
        <p:nvSpPr>
          <p:cNvPr id="5" name="Plassholder for lysbildenummer 4">
            <a:extLst>
              <a:ext uri="{FF2B5EF4-FFF2-40B4-BE49-F238E27FC236}">
                <a16:creationId xmlns:a16="http://schemas.microsoft.com/office/drawing/2014/main" id="{714366F0-59F6-45A2-BA66-31FA962DB9F4}"/>
              </a:ext>
            </a:extLst>
          </p:cNvPr>
          <p:cNvSpPr>
            <a:spLocks noGrp="1"/>
          </p:cNvSpPr>
          <p:nvPr>
            <p:ph type="sldNum" sz="quarter" idx="12"/>
          </p:nvPr>
        </p:nvSpPr>
        <p:spPr/>
        <p:txBody>
          <a:body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140829182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0188094-7E55-494C-B83D-83C886899BB2}"/>
              </a:ext>
            </a:extLst>
          </p:cNvPr>
          <p:cNvSpPr>
            <a:spLocks noGrp="1"/>
          </p:cNvSpPr>
          <p:nvPr>
            <p:ph type="dt" sz="half" idx="10"/>
          </p:nvPr>
        </p:nvSpPr>
        <p:spPr/>
        <p:txBody>
          <a:bodyPr/>
          <a:lstStyle/>
          <a:p>
            <a:fld id="{4A8D24A4-5FEC-4062-8995-EB21925B3B40}" type="datetime1">
              <a:rPr lang="en-US" smtClean="0"/>
              <a:t>5/15/2022</a:t>
            </a:fld>
            <a:endParaRPr lang="en-US" sz="877" dirty="0"/>
          </a:p>
        </p:txBody>
      </p:sp>
      <p:sp>
        <p:nvSpPr>
          <p:cNvPr id="3" name="Plassholder for bunntekst 2">
            <a:extLst>
              <a:ext uri="{FF2B5EF4-FFF2-40B4-BE49-F238E27FC236}">
                <a16:creationId xmlns:a16="http://schemas.microsoft.com/office/drawing/2014/main" id="{06576F49-59C2-42A5-B5B8-B85F536B7E5D}"/>
              </a:ext>
            </a:extLst>
          </p:cNvPr>
          <p:cNvSpPr>
            <a:spLocks noGrp="1"/>
          </p:cNvSpPr>
          <p:nvPr>
            <p:ph type="ftr" sz="quarter" idx="11"/>
          </p:nvPr>
        </p:nvSpPr>
        <p:spPr/>
        <p:txBody>
          <a:bodyPr/>
          <a:lstStyle/>
          <a:p>
            <a:endParaRPr lang="en-US" sz="877" dirty="0"/>
          </a:p>
        </p:txBody>
      </p:sp>
      <p:sp>
        <p:nvSpPr>
          <p:cNvPr id="4" name="Plassholder for lysbildenummer 3">
            <a:extLst>
              <a:ext uri="{FF2B5EF4-FFF2-40B4-BE49-F238E27FC236}">
                <a16:creationId xmlns:a16="http://schemas.microsoft.com/office/drawing/2014/main" id="{3A7956B6-83FE-46EA-9445-CFB8065B66BD}"/>
              </a:ext>
            </a:extLst>
          </p:cNvPr>
          <p:cNvSpPr>
            <a:spLocks noGrp="1"/>
          </p:cNvSpPr>
          <p:nvPr>
            <p:ph type="sldNum" sz="quarter" idx="12"/>
          </p:nvPr>
        </p:nvSpPr>
        <p:spPr/>
        <p:txBody>
          <a:body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144484918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F15D2B-11B5-41C4-80E6-7EAB823913B8}"/>
              </a:ext>
            </a:extLst>
          </p:cNvPr>
          <p:cNvSpPr>
            <a:spLocks noGrp="1"/>
          </p:cNvSpPr>
          <p:nvPr>
            <p:ph type="title"/>
          </p:nvPr>
        </p:nvSpPr>
        <p:spPr>
          <a:xfrm>
            <a:off x="736564" y="400791"/>
            <a:ext cx="3448900" cy="1402768"/>
          </a:xfrm>
        </p:spPr>
        <p:txBody>
          <a:bodyPr anchor="b"/>
          <a:lstStyle>
            <a:lvl1pPr>
              <a:defRPr sz="2805"/>
            </a:lvl1pPr>
          </a:lstStyle>
          <a:p>
            <a:r>
              <a:rPr lang="nb-NO"/>
              <a:t>Klikk for å redigere tittelstil</a:t>
            </a:r>
          </a:p>
        </p:txBody>
      </p:sp>
      <p:sp>
        <p:nvSpPr>
          <p:cNvPr id="3" name="Plassholder for innhold 2">
            <a:extLst>
              <a:ext uri="{FF2B5EF4-FFF2-40B4-BE49-F238E27FC236}">
                <a16:creationId xmlns:a16="http://schemas.microsoft.com/office/drawing/2014/main" id="{B7D7EF24-4C98-4A26-861D-BC0D758BA48E}"/>
              </a:ext>
            </a:extLst>
          </p:cNvPr>
          <p:cNvSpPr>
            <a:spLocks noGrp="1"/>
          </p:cNvSpPr>
          <p:nvPr>
            <p:ph idx="1"/>
          </p:nvPr>
        </p:nvSpPr>
        <p:spPr>
          <a:xfrm>
            <a:off x="4546088" y="865598"/>
            <a:ext cx="5413534" cy="4272319"/>
          </a:xfrm>
        </p:spPr>
        <p:txBody>
          <a:bodyPr/>
          <a:lstStyle>
            <a:lvl1pPr>
              <a:defRPr sz="2805"/>
            </a:lvl1pPr>
            <a:lvl2pPr>
              <a:defRPr sz="2454"/>
            </a:lvl2pPr>
            <a:lvl3pPr>
              <a:defRPr sz="2104"/>
            </a:lvl3pPr>
            <a:lvl4pPr>
              <a:defRPr sz="1753"/>
            </a:lvl4pPr>
            <a:lvl5pPr>
              <a:defRPr sz="1753"/>
            </a:lvl5pPr>
            <a:lvl6pPr>
              <a:defRPr sz="1753"/>
            </a:lvl6pPr>
            <a:lvl7pPr>
              <a:defRPr sz="1753"/>
            </a:lvl7pPr>
            <a:lvl8pPr>
              <a:defRPr sz="1753"/>
            </a:lvl8pPr>
            <a:lvl9pPr>
              <a:defRPr sz="1753"/>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FD46612B-0B48-4FE7-8B91-836FF9250CAF}"/>
              </a:ext>
            </a:extLst>
          </p:cNvPr>
          <p:cNvSpPr>
            <a:spLocks noGrp="1"/>
          </p:cNvSpPr>
          <p:nvPr>
            <p:ph type="body" sz="half" idx="2"/>
          </p:nvPr>
        </p:nvSpPr>
        <p:spPr>
          <a:xfrm>
            <a:off x="736564" y="1803559"/>
            <a:ext cx="3448900" cy="3341316"/>
          </a:xfrm>
        </p:spPr>
        <p:txBody>
          <a:bodyPr/>
          <a:lstStyle>
            <a:lvl1pPr marL="0" indent="0">
              <a:buNone/>
              <a:defRPr sz="1403"/>
            </a:lvl1pPr>
            <a:lvl2pPr marL="400782" indent="0">
              <a:buNone/>
              <a:defRPr sz="1227"/>
            </a:lvl2pPr>
            <a:lvl3pPr marL="801563" indent="0">
              <a:buNone/>
              <a:defRPr sz="1052"/>
            </a:lvl3pPr>
            <a:lvl4pPr marL="1202345" indent="0">
              <a:buNone/>
              <a:defRPr sz="877"/>
            </a:lvl4pPr>
            <a:lvl5pPr marL="1603126" indent="0">
              <a:buNone/>
              <a:defRPr sz="877"/>
            </a:lvl5pPr>
            <a:lvl6pPr marL="2003908" indent="0">
              <a:buNone/>
              <a:defRPr sz="877"/>
            </a:lvl6pPr>
            <a:lvl7pPr marL="2404689" indent="0">
              <a:buNone/>
              <a:defRPr sz="877"/>
            </a:lvl7pPr>
            <a:lvl8pPr marL="2805471" indent="0">
              <a:buNone/>
              <a:defRPr sz="877"/>
            </a:lvl8pPr>
            <a:lvl9pPr marL="3206252" indent="0">
              <a:buNone/>
              <a:defRPr sz="877"/>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76446B18-D0E4-436C-9222-DF69CF5BF6F6}"/>
              </a:ext>
            </a:extLst>
          </p:cNvPr>
          <p:cNvSpPr>
            <a:spLocks noGrp="1"/>
          </p:cNvSpPr>
          <p:nvPr>
            <p:ph type="dt" sz="half" idx="10"/>
          </p:nvPr>
        </p:nvSpPr>
        <p:spPr/>
        <p:txBody>
          <a:bodyPr/>
          <a:lstStyle/>
          <a:p>
            <a:fld id="{4A8D24A4-5FEC-4062-8995-EB21925B3B40}" type="datetime1">
              <a:rPr lang="en-US" smtClean="0"/>
              <a:t>5/15/2022</a:t>
            </a:fld>
            <a:endParaRPr lang="en-US" sz="877" dirty="0"/>
          </a:p>
        </p:txBody>
      </p:sp>
      <p:sp>
        <p:nvSpPr>
          <p:cNvPr id="6" name="Plassholder for bunntekst 5">
            <a:extLst>
              <a:ext uri="{FF2B5EF4-FFF2-40B4-BE49-F238E27FC236}">
                <a16:creationId xmlns:a16="http://schemas.microsoft.com/office/drawing/2014/main" id="{3D02FAE5-8A3A-46C1-BB2B-9AED5E1A4CE1}"/>
              </a:ext>
            </a:extLst>
          </p:cNvPr>
          <p:cNvSpPr>
            <a:spLocks noGrp="1"/>
          </p:cNvSpPr>
          <p:nvPr>
            <p:ph type="ftr" sz="quarter" idx="11"/>
          </p:nvPr>
        </p:nvSpPr>
        <p:spPr/>
        <p:txBody>
          <a:bodyPr/>
          <a:lstStyle/>
          <a:p>
            <a:endParaRPr lang="en-US" sz="877" dirty="0"/>
          </a:p>
        </p:txBody>
      </p:sp>
      <p:sp>
        <p:nvSpPr>
          <p:cNvPr id="7" name="Plassholder for lysbildenummer 6">
            <a:extLst>
              <a:ext uri="{FF2B5EF4-FFF2-40B4-BE49-F238E27FC236}">
                <a16:creationId xmlns:a16="http://schemas.microsoft.com/office/drawing/2014/main" id="{88F9A036-EAB2-48AC-95CE-B7741F0D07A2}"/>
              </a:ext>
            </a:extLst>
          </p:cNvPr>
          <p:cNvSpPr>
            <a:spLocks noGrp="1"/>
          </p:cNvSpPr>
          <p:nvPr>
            <p:ph type="sldNum" sz="quarter" idx="12"/>
          </p:nvPr>
        </p:nvSpPr>
        <p:spPr/>
        <p:txBody>
          <a:body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49976402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39575A-CA41-49BB-83AE-010EDFF7BE4A}"/>
              </a:ext>
            </a:extLst>
          </p:cNvPr>
          <p:cNvSpPr>
            <a:spLocks noGrp="1"/>
          </p:cNvSpPr>
          <p:nvPr>
            <p:ph type="title"/>
          </p:nvPr>
        </p:nvSpPr>
        <p:spPr>
          <a:xfrm>
            <a:off x="736564" y="400791"/>
            <a:ext cx="3448900" cy="1402768"/>
          </a:xfrm>
        </p:spPr>
        <p:txBody>
          <a:bodyPr anchor="b"/>
          <a:lstStyle>
            <a:lvl1pPr>
              <a:defRPr sz="2805"/>
            </a:lvl1pPr>
          </a:lstStyle>
          <a:p>
            <a:r>
              <a:rPr lang="nb-NO"/>
              <a:t>Klikk for å redigere tittelstil</a:t>
            </a:r>
          </a:p>
        </p:txBody>
      </p:sp>
      <p:sp>
        <p:nvSpPr>
          <p:cNvPr id="3" name="Plassholder for bilde 2">
            <a:extLst>
              <a:ext uri="{FF2B5EF4-FFF2-40B4-BE49-F238E27FC236}">
                <a16:creationId xmlns:a16="http://schemas.microsoft.com/office/drawing/2014/main" id="{1A199C97-C4D1-45FE-B225-E53DD527442B}"/>
              </a:ext>
            </a:extLst>
          </p:cNvPr>
          <p:cNvSpPr>
            <a:spLocks noGrp="1"/>
          </p:cNvSpPr>
          <p:nvPr>
            <p:ph type="pic" idx="1"/>
          </p:nvPr>
        </p:nvSpPr>
        <p:spPr>
          <a:xfrm>
            <a:off x="4546088" y="865598"/>
            <a:ext cx="5413534" cy="4272319"/>
          </a:xfrm>
        </p:spPr>
        <p:txBody>
          <a:bodyPr/>
          <a:lstStyle>
            <a:lvl1pPr marL="0" indent="0">
              <a:buNone/>
              <a:defRPr sz="2805"/>
            </a:lvl1pPr>
            <a:lvl2pPr marL="400782" indent="0">
              <a:buNone/>
              <a:defRPr sz="2454"/>
            </a:lvl2pPr>
            <a:lvl3pPr marL="801563" indent="0">
              <a:buNone/>
              <a:defRPr sz="2104"/>
            </a:lvl3pPr>
            <a:lvl4pPr marL="1202345" indent="0">
              <a:buNone/>
              <a:defRPr sz="1753"/>
            </a:lvl4pPr>
            <a:lvl5pPr marL="1603126" indent="0">
              <a:buNone/>
              <a:defRPr sz="1753"/>
            </a:lvl5pPr>
            <a:lvl6pPr marL="2003908" indent="0">
              <a:buNone/>
              <a:defRPr sz="1753"/>
            </a:lvl6pPr>
            <a:lvl7pPr marL="2404689" indent="0">
              <a:buNone/>
              <a:defRPr sz="1753"/>
            </a:lvl7pPr>
            <a:lvl8pPr marL="2805471" indent="0">
              <a:buNone/>
              <a:defRPr sz="1753"/>
            </a:lvl8pPr>
            <a:lvl9pPr marL="3206252" indent="0">
              <a:buNone/>
              <a:defRPr sz="1753"/>
            </a:lvl9pPr>
          </a:lstStyle>
          <a:p>
            <a:endParaRPr lang="nb-NO"/>
          </a:p>
        </p:txBody>
      </p:sp>
      <p:sp>
        <p:nvSpPr>
          <p:cNvPr id="4" name="Plassholder for tekst 3">
            <a:extLst>
              <a:ext uri="{FF2B5EF4-FFF2-40B4-BE49-F238E27FC236}">
                <a16:creationId xmlns:a16="http://schemas.microsoft.com/office/drawing/2014/main" id="{0E842401-5FFC-47F6-BB3D-C101CDB8665C}"/>
              </a:ext>
            </a:extLst>
          </p:cNvPr>
          <p:cNvSpPr>
            <a:spLocks noGrp="1"/>
          </p:cNvSpPr>
          <p:nvPr>
            <p:ph type="body" sz="half" idx="2"/>
          </p:nvPr>
        </p:nvSpPr>
        <p:spPr>
          <a:xfrm>
            <a:off x="736564" y="1803559"/>
            <a:ext cx="3448900" cy="3341316"/>
          </a:xfrm>
        </p:spPr>
        <p:txBody>
          <a:bodyPr/>
          <a:lstStyle>
            <a:lvl1pPr marL="0" indent="0">
              <a:buNone/>
              <a:defRPr sz="1403"/>
            </a:lvl1pPr>
            <a:lvl2pPr marL="400782" indent="0">
              <a:buNone/>
              <a:defRPr sz="1227"/>
            </a:lvl2pPr>
            <a:lvl3pPr marL="801563" indent="0">
              <a:buNone/>
              <a:defRPr sz="1052"/>
            </a:lvl3pPr>
            <a:lvl4pPr marL="1202345" indent="0">
              <a:buNone/>
              <a:defRPr sz="877"/>
            </a:lvl4pPr>
            <a:lvl5pPr marL="1603126" indent="0">
              <a:buNone/>
              <a:defRPr sz="877"/>
            </a:lvl5pPr>
            <a:lvl6pPr marL="2003908" indent="0">
              <a:buNone/>
              <a:defRPr sz="877"/>
            </a:lvl6pPr>
            <a:lvl7pPr marL="2404689" indent="0">
              <a:buNone/>
              <a:defRPr sz="877"/>
            </a:lvl7pPr>
            <a:lvl8pPr marL="2805471" indent="0">
              <a:buNone/>
              <a:defRPr sz="877"/>
            </a:lvl8pPr>
            <a:lvl9pPr marL="3206252" indent="0">
              <a:buNone/>
              <a:defRPr sz="877"/>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B527271-8C9D-4984-80EA-7E12BD13D68B}"/>
              </a:ext>
            </a:extLst>
          </p:cNvPr>
          <p:cNvSpPr>
            <a:spLocks noGrp="1"/>
          </p:cNvSpPr>
          <p:nvPr>
            <p:ph type="dt" sz="half" idx="10"/>
          </p:nvPr>
        </p:nvSpPr>
        <p:spPr/>
        <p:txBody>
          <a:bodyPr/>
          <a:lstStyle/>
          <a:p>
            <a:fld id="{4A8D24A4-5FEC-4062-8995-EB21925B3B40}" type="datetime1">
              <a:rPr lang="en-US" smtClean="0"/>
              <a:t>5/15/2022</a:t>
            </a:fld>
            <a:endParaRPr lang="en-US" sz="877" dirty="0"/>
          </a:p>
        </p:txBody>
      </p:sp>
      <p:sp>
        <p:nvSpPr>
          <p:cNvPr id="6" name="Plassholder for bunntekst 5">
            <a:extLst>
              <a:ext uri="{FF2B5EF4-FFF2-40B4-BE49-F238E27FC236}">
                <a16:creationId xmlns:a16="http://schemas.microsoft.com/office/drawing/2014/main" id="{D1EF7349-E0CE-44A9-A3D9-8FFDD29BF8C4}"/>
              </a:ext>
            </a:extLst>
          </p:cNvPr>
          <p:cNvSpPr>
            <a:spLocks noGrp="1"/>
          </p:cNvSpPr>
          <p:nvPr>
            <p:ph type="ftr" sz="quarter" idx="11"/>
          </p:nvPr>
        </p:nvSpPr>
        <p:spPr/>
        <p:txBody>
          <a:bodyPr/>
          <a:lstStyle/>
          <a:p>
            <a:endParaRPr lang="en-US" sz="877" dirty="0"/>
          </a:p>
        </p:txBody>
      </p:sp>
      <p:sp>
        <p:nvSpPr>
          <p:cNvPr id="7" name="Plassholder for lysbildenummer 6">
            <a:extLst>
              <a:ext uri="{FF2B5EF4-FFF2-40B4-BE49-F238E27FC236}">
                <a16:creationId xmlns:a16="http://schemas.microsoft.com/office/drawing/2014/main" id="{DDE5F88A-DDEF-43FB-A17C-4CC1BA9E3175}"/>
              </a:ext>
            </a:extLst>
          </p:cNvPr>
          <p:cNvSpPr>
            <a:spLocks noGrp="1"/>
          </p:cNvSpPr>
          <p:nvPr>
            <p:ph type="sldNum" sz="quarter" idx="12"/>
          </p:nvPr>
        </p:nvSpPr>
        <p:spPr/>
        <p:txBody>
          <a:body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254748387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3C5D64-55F5-423C-A012-925001898DA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8AE9FB49-7DBE-4E8C-A167-E5F22BE08A0B}"/>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15291E3-6492-4114-95E2-15FCEEE9A1E7}"/>
              </a:ext>
            </a:extLst>
          </p:cNvPr>
          <p:cNvSpPr>
            <a:spLocks noGrp="1"/>
          </p:cNvSpPr>
          <p:nvPr>
            <p:ph type="dt" sz="half" idx="10"/>
          </p:nvPr>
        </p:nvSpPr>
        <p:spPr/>
        <p:txBody>
          <a:bodyPr/>
          <a:lstStyle/>
          <a:p>
            <a:fld id="{4A8D24A4-5FEC-4062-8995-EB21925B3B40}" type="datetime1">
              <a:rPr lang="en-US" smtClean="0"/>
              <a:t>5/15/2022</a:t>
            </a:fld>
            <a:endParaRPr lang="en-US" sz="877" dirty="0"/>
          </a:p>
        </p:txBody>
      </p:sp>
      <p:sp>
        <p:nvSpPr>
          <p:cNvPr id="5" name="Plassholder for bunntekst 4">
            <a:extLst>
              <a:ext uri="{FF2B5EF4-FFF2-40B4-BE49-F238E27FC236}">
                <a16:creationId xmlns:a16="http://schemas.microsoft.com/office/drawing/2014/main" id="{7D878B0C-86D0-487B-8ECD-9851572432C0}"/>
              </a:ext>
            </a:extLst>
          </p:cNvPr>
          <p:cNvSpPr>
            <a:spLocks noGrp="1"/>
          </p:cNvSpPr>
          <p:nvPr>
            <p:ph type="ftr" sz="quarter" idx="11"/>
          </p:nvPr>
        </p:nvSpPr>
        <p:spPr/>
        <p:txBody>
          <a:bodyPr/>
          <a:lstStyle/>
          <a:p>
            <a:endParaRPr lang="en-US" sz="877" dirty="0"/>
          </a:p>
        </p:txBody>
      </p:sp>
      <p:sp>
        <p:nvSpPr>
          <p:cNvPr id="6" name="Plassholder for lysbildenummer 5">
            <a:extLst>
              <a:ext uri="{FF2B5EF4-FFF2-40B4-BE49-F238E27FC236}">
                <a16:creationId xmlns:a16="http://schemas.microsoft.com/office/drawing/2014/main" id="{7DA634E9-716E-4200-B070-99D46716BAE8}"/>
              </a:ext>
            </a:extLst>
          </p:cNvPr>
          <p:cNvSpPr>
            <a:spLocks noGrp="1"/>
          </p:cNvSpPr>
          <p:nvPr>
            <p:ph type="sldNum" sz="quarter" idx="12"/>
          </p:nvPr>
        </p:nvSpPr>
        <p:spPr/>
        <p:txBody>
          <a:body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233302502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40A4192-BAEA-485D-99C7-DD9397D12677}"/>
              </a:ext>
            </a:extLst>
          </p:cNvPr>
          <p:cNvSpPr>
            <a:spLocks noGrp="1"/>
          </p:cNvSpPr>
          <p:nvPr>
            <p:ph type="title" orient="vert"/>
          </p:nvPr>
        </p:nvSpPr>
        <p:spPr>
          <a:xfrm>
            <a:off x="7652465" y="320076"/>
            <a:ext cx="2305764" cy="5094776"/>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19965517-B342-499E-895C-8589BA799917}"/>
              </a:ext>
            </a:extLst>
          </p:cNvPr>
          <p:cNvSpPr>
            <a:spLocks noGrp="1"/>
          </p:cNvSpPr>
          <p:nvPr>
            <p:ph type="body" orient="vert" idx="1"/>
          </p:nvPr>
        </p:nvSpPr>
        <p:spPr>
          <a:xfrm>
            <a:off x="735171" y="320076"/>
            <a:ext cx="6783626" cy="5094776"/>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860F586-4A3D-47A2-B822-D93341DC9B2F}"/>
              </a:ext>
            </a:extLst>
          </p:cNvPr>
          <p:cNvSpPr>
            <a:spLocks noGrp="1"/>
          </p:cNvSpPr>
          <p:nvPr>
            <p:ph type="dt" sz="half" idx="10"/>
          </p:nvPr>
        </p:nvSpPr>
        <p:spPr/>
        <p:txBody>
          <a:bodyPr/>
          <a:lstStyle/>
          <a:p>
            <a:fld id="{4A8D24A4-5FEC-4062-8995-EB21925B3B40}" type="datetime1">
              <a:rPr lang="en-US" smtClean="0"/>
              <a:t>5/15/2022</a:t>
            </a:fld>
            <a:endParaRPr lang="en-US" sz="877" dirty="0"/>
          </a:p>
        </p:txBody>
      </p:sp>
      <p:sp>
        <p:nvSpPr>
          <p:cNvPr id="5" name="Plassholder for bunntekst 4">
            <a:extLst>
              <a:ext uri="{FF2B5EF4-FFF2-40B4-BE49-F238E27FC236}">
                <a16:creationId xmlns:a16="http://schemas.microsoft.com/office/drawing/2014/main" id="{957FB2DE-4329-4AE0-A4C4-A076ABF280F4}"/>
              </a:ext>
            </a:extLst>
          </p:cNvPr>
          <p:cNvSpPr>
            <a:spLocks noGrp="1"/>
          </p:cNvSpPr>
          <p:nvPr>
            <p:ph type="ftr" sz="quarter" idx="11"/>
          </p:nvPr>
        </p:nvSpPr>
        <p:spPr/>
        <p:txBody>
          <a:bodyPr/>
          <a:lstStyle/>
          <a:p>
            <a:endParaRPr lang="en-US" sz="877" dirty="0"/>
          </a:p>
        </p:txBody>
      </p:sp>
      <p:sp>
        <p:nvSpPr>
          <p:cNvPr id="6" name="Plassholder for lysbildenummer 5">
            <a:extLst>
              <a:ext uri="{FF2B5EF4-FFF2-40B4-BE49-F238E27FC236}">
                <a16:creationId xmlns:a16="http://schemas.microsoft.com/office/drawing/2014/main" id="{72273D44-2EE2-4D6F-9983-E2EDF22B3C52}"/>
              </a:ext>
            </a:extLst>
          </p:cNvPr>
          <p:cNvSpPr>
            <a:spLocks noGrp="1"/>
          </p:cNvSpPr>
          <p:nvPr>
            <p:ph type="sldNum" sz="quarter" idx="12"/>
          </p:nvPr>
        </p:nvSpPr>
        <p:spPr/>
        <p:txBody>
          <a:body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413159224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Inhalt vollflächig">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742488" y="5700713"/>
            <a:ext cx="671511" cy="311150"/>
          </a:xfrm>
          <a:prstGeom prst="rect">
            <a:avLst/>
          </a:prstGeom>
        </p:spPr>
        <p:txBody>
          <a:bodyPr/>
          <a:lstStyle/>
          <a:p>
            <a:fld id="{401324B7-3E62-194C-9E04-E1866AC47A87}" type="slidenum">
              <a:rPr lang="de-DE" smtClean="0"/>
              <a:t>‹Nr.›</a:t>
            </a:fld>
            <a:endParaRPr lang="de-DE" dirty="0"/>
          </a:p>
        </p:txBody>
      </p:sp>
      <p:pic>
        <p:nvPicPr>
          <p:cNvPr id="17" name="Bild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61874" y="0"/>
            <a:ext cx="1531526" cy="1080000"/>
          </a:xfrm>
          <a:prstGeom prst="rect">
            <a:avLst/>
          </a:prstGeom>
        </p:spPr>
      </p:pic>
      <p:sp>
        <p:nvSpPr>
          <p:cNvPr id="31" name="Inhaltsplatzhalter 28"/>
          <p:cNvSpPr>
            <a:spLocks noGrp="1"/>
          </p:cNvSpPr>
          <p:nvPr>
            <p:ph sz="quarter" idx="13"/>
          </p:nvPr>
        </p:nvSpPr>
        <p:spPr>
          <a:xfrm>
            <a:off x="273049" y="1308101"/>
            <a:ext cx="9469437" cy="4392612"/>
          </a:xfrm>
          <a:prstGeom prst="rect">
            <a:avLst/>
          </a:prstGeom>
        </p:spPr>
        <p:txBody>
          <a:bodyPr lIns="0" tIns="0" rIns="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6" name="Textplatzhalter 2"/>
          <p:cNvSpPr>
            <a:spLocks noGrp="1"/>
          </p:cNvSpPr>
          <p:nvPr>
            <p:ph type="body" sz="quarter" idx="14" hasCustomPrompt="1"/>
          </p:nvPr>
        </p:nvSpPr>
        <p:spPr>
          <a:xfrm>
            <a:off x="273050" y="449203"/>
            <a:ext cx="8885238" cy="369332"/>
          </a:xfrm>
          <a:prstGeom prst="rect">
            <a:avLst/>
          </a:prstGeom>
        </p:spPr>
        <p:txBody>
          <a:bodyPr wrap="square" lIns="0" tIns="0" rIns="0" bIns="0">
            <a:spAutoFit/>
          </a:bodyPr>
          <a:lstStyle>
            <a:lvl1pPr>
              <a:defRPr sz="2400"/>
            </a:lvl1pPr>
          </a:lstStyle>
          <a:p>
            <a:r>
              <a:rPr lang="en-US" dirty="0" smtClean="0"/>
              <a:t>HEADLINE NUR EINZEILIG 24PT, HELIA LIGHT</a:t>
            </a:r>
            <a:endParaRPr lang="de-DE" dirty="0"/>
          </a:p>
        </p:txBody>
      </p:sp>
      <p:sp>
        <p:nvSpPr>
          <p:cNvPr id="18" name="Textplatzhalter 2"/>
          <p:cNvSpPr>
            <a:spLocks noGrp="1"/>
          </p:cNvSpPr>
          <p:nvPr>
            <p:ph type="body" sz="quarter" idx="15" hasCustomPrompt="1"/>
          </p:nvPr>
        </p:nvSpPr>
        <p:spPr>
          <a:xfrm>
            <a:off x="273050" y="123505"/>
            <a:ext cx="8885238" cy="138499"/>
          </a:xfrm>
          <a:prstGeom prst="rect">
            <a:avLst/>
          </a:prstGeom>
        </p:spPr>
        <p:txBody>
          <a:bodyPr wrap="square" lIns="0" tIns="0" rIns="0" bIns="0">
            <a:spAutoFit/>
          </a:bodyPr>
          <a:lstStyle>
            <a:lvl1pPr>
              <a:defRPr sz="900" baseline="0"/>
            </a:lvl1pPr>
          </a:lstStyle>
          <a:p>
            <a:r>
              <a:rPr lang="en-US" dirty="0" err="1" smtClean="0"/>
              <a:t>Kapitel-Nummer</a:t>
            </a:r>
            <a:r>
              <a:rPr lang="en-US" dirty="0" smtClean="0"/>
              <a:t> und -Name</a:t>
            </a:r>
            <a:endParaRPr lang="de-DE" dirty="0"/>
          </a:p>
        </p:txBody>
      </p:sp>
      <p:pic>
        <p:nvPicPr>
          <p:cNvPr id="11" name="Grafik 10"/>
          <p:cNvPicPr>
            <a:picLocks noChangeAspect="1"/>
          </p:cNvPicPr>
          <p:nvPr userDrawn="1"/>
        </p:nvPicPr>
        <p:blipFill rotWithShape="1">
          <a:blip r:embed="rId3" cstate="screen">
            <a:extLst>
              <a:ext uri="{28A0092B-C50C-407E-A947-70E740481C1C}">
                <a14:useLocalDpi xmlns:a14="http://schemas.microsoft.com/office/drawing/2010/main"/>
              </a:ext>
            </a:extLst>
          </a:blip>
          <a:srcRect t="-4905"/>
          <a:stretch/>
        </p:blipFill>
        <p:spPr>
          <a:xfrm>
            <a:off x="0" y="4140776"/>
            <a:ext cx="5465258" cy="1871087"/>
          </a:xfrm>
          <a:prstGeom prst="rect">
            <a:avLst/>
          </a:prstGeom>
          <a:noFill/>
        </p:spPr>
      </p:pic>
      <p:sp>
        <p:nvSpPr>
          <p:cNvPr id="12"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Tree>
    <p:extLst>
      <p:ext uri="{BB962C8B-B14F-4D97-AF65-F5344CB8AC3E}">
        <p14:creationId xmlns:p14="http://schemas.microsoft.com/office/powerpoint/2010/main" val="292201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Kapiteltrenner">
    <p:spTree>
      <p:nvGrpSpPr>
        <p:cNvPr id="1" name=""/>
        <p:cNvGrpSpPr/>
        <p:nvPr/>
      </p:nvGrpSpPr>
      <p:grpSpPr>
        <a:xfrm>
          <a:off x="0" y="0"/>
          <a:ext cx="0" cy="0"/>
          <a:chOff x="0" y="0"/>
          <a:chExt cx="0" cy="0"/>
        </a:xfrm>
      </p:grpSpPr>
      <p:sp>
        <p:nvSpPr>
          <p:cNvPr id="13" name="Titel 1"/>
          <p:cNvSpPr>
            <a:spLocks noGrp="1"/>
          </p:cNvSpPr>
          <p:nvPr>
            <p:ph type="ctrTitle" hasCustomPrompt="1"/>
          </p:nvPr>
        </p:nvSpPr>
        <p:spPr>
          <a:xfrm>
            <a:off x="0" y="0"/>
            <a:ext cx="8314430" cy="1680039"/>
          </a:xfrm>
          <a:prstGeom prst="rect">
            <a:avLst/>
          </a:prstGeom>
          <a:effectLst/>
        </p:spPr>
        <p:txBody>
          <a:bodyPr lIns="540000" tIns="529200" rIns="0"/>
          <a:lstStyle>
            <a:lvl1pPr>
              <a:lnSpc>
                <a:spcPts val="2700"/>
              </a:lnSpc>
              <a:defRPr sz="2400" baseline="0">
                <a:latin typeface="Helia Light" pitchFamily="50" charset="0"/>
              </a:defRPr>
            </a:lvl1pPr>
          </a:lstStyle>
          <a:p>
            <a:r>
              <a:rPr lang="en-US" dirty="0" smtClean="0"/>
              <a:t>00 KAPITELTRENNER EINZEILIG 24PT, HELIA LIGHT</a:t>
            </a:r>
            <a:endParaRPr lang="de-DE" dirty="0"/>
          </a:p>
        </p:txBody>
      </p:sp>
      <p:pic>
        <p:nvPicPr>
          <p:cNvPr id="9" name="Grafik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680038"/>
            <a:ext cx="8014179" cy="4331825"/>
          </a:xfrm>
          <a:prstGeom prst="rect">
            <a:avLst/>
          </a:prstGeom>
          <a:noFill/>
        </p:spPr>
      </p:pic>
    </p:spTree>
    <p:extLst>
      <p:ext uri="{BB962C8B-B14F-4D97-AF65-F5344CB8AC3E}">
        <p14:creationId xmlns:p14="http://schemas.microsoft.com/office/powerpoint/2010/main" val="2464080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lanko-Folie">
    <p:spTree>
      <p:nvGrpSpPr>
        <p:cNvPr id="1" name=""/>
        <p:cNvGrpSpPr/>
        <p:nvPr/>
      </p:nvGrpSpPr>
      <p:grpSpPr>
        <a:xfrm>
          <a:off x="0" y="0"/>
          <a:ext cx="0" cy="0"/>
          <a:chOff x="0" y="0"/>
          <a:chExt cx="0" cy="0"/>
        </a:xfrm>
      </p:grpSpPr>
      <p:pic>
        <p:nvPicPr>
          <p:cNvPr id="8" name="Grafik 7"/>
          <p:cNvPicPr>
            <a:picLocks noChangeAspect="1"/>
          </p:cNvPicPr>
          <p:nvPr userDrawn="1"/>
        </p:nvPicPr>
        <p:blipFill rotWithShape="1">
          <a:blip r:embed="rId2" cstate="screen">
            <a:extLst>
              <a:ext uri="{28A0092B-C50C-407E-A947-70E740481C1C}">
                <a14:useLocalDpi xmlns:a14="http://schemas.microsoft.com/office/drawing/2010/main"/>
              </a:ext>
            </a:extLst>
          </a:blip>
          <a:srcRect t="-4905"/>
          <a:stretch/>
        </p:blipFill>
        <p:spPr>
          <a:xfrm>
            <a:off x="0" y="4140776"/>
            <a:ext cx="5465258" cy="1871087"/>
          </a:xfrm>
          <a:prstGeom prst="rect">
            <a:avLst/>
          </a:prstGeom>
          <a:noFill/>
        </p:spPr>
      </p:pic>
      <p:sp>
        <p:nvSpPr>
          <p:cNvPr id="6" name="Foliennummernplatzhalter 5"/>
          <p:cNvSpPr>
            <a:spLocks noGrp="1"/>
          </p:cNvSpPr>
          <p:nvPr>
            <p:ph type="sldNum" sz="quarter" idx="12"/>
          </p:nvPr>
        </p:nvSpPr>
        <p:spPr>
          <a:xfrm>
            <a:off x="9742488" y="5700713"/>
            <a:ext cx="671511" cy="311150"/>
          </a:xfrm>
          <a:prstGeom prst="rect">
            <a:avLst/>
          </a:prstGeom>
        </p:spPr>
        <p:txBody>
          <a:bodyPr/>
          <a:lstStyle/>
          <a:p>
            <a:fld id="{401324B7-3E62-194C-9E04-E1866AC47A87}" type="slidenum">
              <a:rPr lang="de-DE" smtClean="0"/>
              <a:t>‹Nr.›</a:t>
            </a:fld>
            <a:endParaRPr lang="de-DE" dirty="0"/>
          </a:p>
        </p:txBody>
      </p:sp>
      <p:pic>
        <p:nvPicPr>
          <p:cNvPr id="17" name="Bild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61874" y="0"/>
            <a:ext cx="1531526" cy="1080000"/>
          </a:xfrm>
          <a:prstGeom prst="rect">
            <a:avLst/>
          </a:prstGeom>
        </p:spPr>
      </p:pic>
      <p:sp>
        <p:nvSpPr>
          <p:cNvPr id="21" name="Textplatzhalter 2"/>
          <p:cNvSpPr>
            <a:spLocks noGrp="1"/>
          </p:cNvSpPr>
          <p:nvPr>
            <p:ph type="body" sz="quarter" idx="14" hasCustomPrompt="1"/>
          </p:nvPr>
        </p:nvSpPr>
        <p:spPr>
          <a:xfrm>
            <a:off x="273050" y="449203"/>
            <a:ext cx="8885238" cy="369332"/>
          </a:xfrm>
          <a:prstGeom prst="rect">
            <a:avLst/>
          </a:prstGeom>
        </p:spPr>
        <p:txBody>
          <a:bodyPr wrap="square" lIns="0" tIns="0" rIns="0" bIns="0">
            <a:spAutoFit/>
          </a:bodyPr>
          <a:lstStyle>
            <a:lvl1pPr>
              <a:defRPr sz="2400"/>
            </a:lvl1pPr>
          </a:lstStyle>
          <a:p>
            <a:r>
              <a:rPr lang="en-US" dirty="0" smtClean="0"/>
              <a:t>HEADLINE NUR EINZEILIG 24PT, HELIA LIGHT</a:t>
            </a:r>
            <a:endParaRPr lang="de-DE" dirty="0"/>
          </a:p>
        </p:txBody>
      </p:sp>
      <p:sp>
        <p:nvSpPr>
          <p:cNvPr id="23" name="Textplatzhalter 2"/>
          <p:cNvSpPr>
            <a:spLocks noGrp="1"/>
          </p:cNvSpPr>
          <p:nvPr>
            <p:ph type="body" sz="quarter" idx="15" hasCustomPrompt="1"/>
          </p:nvPr>
        </p:nvSpPr>
        <p:spPr>
          <a:xfrm>
            <a:off x="273050" y="123505"/>
            <a:ext cx="8885238" cy="138499"/>
          </a:xfrm>
          <a:prstGeom prst="rect">
            <a:avLst/>
          </a:prstGeom>
        </p:spPr>
        <p:txBody>
          <a:bodyPr wrap="square" lIns="0" tIns="0" rIns="0" bIns="0">
            <a:spAutoFit/>
          </a:bodyPr>
          <a:lstStyle>
            <a:lvl1pPr>
              <a:defRPr sz="900" baseline="0"/>
            </a:lvl1pPr>
          </a:lstStyle>
          <a:p>
            <a:r>
              <a:rPr lang="en-US" dirty="0" err="1" smtClean="0"/>
              <a:t>Kapitel-Nummer</a:t>
            </a:r>
            <a:r>
              <a:rPr lang="en-US" dirty="0" smtClean="0"/>
              <a:t> und -Name</a:t>
            </a:r>
            <a:endParaRPr lang="de-DE" dirty="0"/>
          </a:p>
        </p:txBody>
      </p:sp>
      <p:sp>
        <p:nvSpPr>
          <p:cNvPr id="9"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Tree>
    <p:extLst>
      <p:ext uri="{BB962C8B-B14F-4D97-AF65-F5344CB8AC3E}">
        <p14:creationId xmlns:p14="http://schemas.microsoft.com/office/powerpoint/2010/main" val="39579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Inhalt vollflächig">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9742488" y="5700713"/>
            <a:ext cx="671511" cy="311150"/>
          </a:xfrm>
          <a:prstGeom prst="rect">
            <a:avLst/>
          </a:prstGeom>
        </p:spPr>
        <p:txBody>
          <a:bodyPr/>
          <a:lstStyle/>
          <a:p>
            <a:fld id="{401324B7-3E62-194C-9E04-E1866AC47A87}" type="slidenum">
              <a:rPr lang="de-DE" smtClean="0"/>
              <a:t>‹Nr.›</a:t>
            </a:fld>
            <a:endParaRPr lang="de-DE" dirty="0"/>
          </a:p>
        </p:txBody>
      </p:sp>
      <p:pic>
        <p:nvPicPr>
          <p:cNvPr id="17" name="Bild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61874" y="0"/>
            <a:ext cx="1531526" cy="1080000"/>
          </a:xfrm>
          <a:prstGeom prst="rect">
            <a:avLst/>
          </a:prstGeom>
        </p:spPr>
      </p:pic>
      <p:sp>
        <p:nvSpPr>
          <p:cNvPr id="31" name="Inhaltsplatzhalter 28"/>
          <p:cNvSpPr>
            <a:spLocks noGrp="1"/>
          </p:cNvSpPr>
          <p:nvPr>
            <p:ph sz="quarter" idx="13"/>
          </p:nvPr>
        </p:nvSpPr>
        <p:spPr>
          <a:xfrm>
            <a:off x="273049" y="1308101"/>
            <a:ext cx="9469437" cy="4392612"/>
          </a:xfrm>
          <a:prstGeom prst="rect">
            <a:avLst/>
          </a:prstGeom>
        </p:spPr>
        <p:txBody>
          <a:bodyPr lIns="0" tIns="0" rIns="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6" name="Textplatzhalter 2"/>
          <p:cNvSpPr>
            <a:spLocks noGrp="1"/>
          </p:cNvSpPr>
          <p:nvPr>
            <p:ph type="body" sz="quarter" idx="14" hasCustomPrompt="1"/>
          </p:nvPr>
        </p:nvSpPr>
        <p:spPr>
          <a:xfrm>
            <a:off x="273050" y="449203"/>
            <a:ext cx="8885238" cy="369332"/>
          </a:xfrm>
          <a:prstGeom prst="rect">
            <a:avLst/>
          </a:prstGeom>
        </p:spPr>
        <p:txBody>
          <a:bodyPr wrap="square" lIns="0" tIns="0" rIns="0" bIns="0">
            <a:spAutoFit/>
          </a:bodyPr>
          <a:lstStyle>
            <a:lvl1pPr>
              <a:defRPr sz="2400"/>
            </a:lvl1pPr>
          </a:lstStyle>
          <a:p>
            <a:r>
              <a:rPr lang="en-US" dirty="0" smtClean="0"/>
              <a:t>HEADLINE NUR EINZEILIG 24PT, HELIA LIGHT</a:t>
            </a:r>
            <a:endParaRPr lang="de-DE" dirty="0"/>
          </a:p>
        </p:txBody>
      </p:sp>
      <p:sp>
        <p:nvSpPr>
          <p:cNvPr id="18" name="Textplatzhalter 2"/>
          <p:cNvSpPr>
            <a:spLocks noGrp="1"/>
          </p:cNvSpPr>
          <p:nvPr>
            <p:ph type="body" sz="quarter" idx="15" hasCustomPrompt="1"/>
          </p:nvPr>
        </p:nvSpPr>
        <p:spPr>
          <a:xfrm>
            <a:off x="273050" y="123505"/>
            <a:ext cx="8885238" cy="138499"/>
          </a:xfrm>
          <a:prstGeom prst="rect">
            <a:avLst/>
          </a:prstGeom>
        </p:spPr>
        <p:txBody>
          <a:bodyPr wrap="square" lIns="0" tIns="0" rIns="0" bIns="0">
            <a:spAutoFit/>
          </a:bodyPr>
          <a:lstStyle>
            <a:lvl1pPr>
              <a:defRPr sz="900" baseline="0"/>
            </a:lvl1pPr>
          </a:lstStyle>
          <a:p>
            <a:r>
              <a:rPr lang="en-US" dirty="0" err="1" smtClean="0"/>
              <a:t>Kapitel-Nummer</a:t>
            </a:r>
            <a:r>
              <a:rPr lang="en-US" dirty="0" smtClean="0"/>
              <a:t> und -Name</a:t>
            </a:r>
            <a:endParaRPr lang="de-DE" dirty="0"/>
          </a:p>
        </p:txBody>
      </p:sp>
      <p:pic>
        <p:nvPicPr>
          <p:cNvPr id="11" name="Grafik 10"/>
          <p:cNvPicPr>
            <a:picLocks noChangeAspect="1"/>
          </p:cNvPicPr>
          <p:nvPr userDrawn="1"/>
        </p:nvPicPr>
        <p:blipFill rotWithShape="1">
          <a:blip r:embed="rId3" cstate="screen">
            <a:extLst>
              <a:ext uri="{28A0092B-C50C-407E-A947-70E740481C1C}">
                <a14:useLocalDpi xmlns:a14="http://schemas.microsoft.com/office/drawing/2010/main"/>
              </a:ext>
            </a:extLst>
          </a:blip>
          <a:srcRect t="-4905"/>
          <a:stretch/>
        </p:blipFill>
        <p:spPr>
          <a:xfrm>
            <a:off x="0" y="4140776"/>
            <a:ext cx="5465258" cy="1871087"/>
          </a:xfrm>
          <a:prstGeom prst="rect">
            <a:avLst/>
          </a:prstGeom>
          <a:noFill/>
        </p:spPr>
      </p:pic>
      <p:sp>
        <p:nvSpPr>
          <p:cNvPr id="12"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Tree>
    <p:extLst>
      <p:ext uri="{BB962C8B-B14F-4D97-AF65-F5344CB8AC3E}">
        <p14:creationId xmlns:p14="http://schemas.microsoft.com/office/powerpoint/2010/main" val="188367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Inhalt zweispaltig">
    <p:spTree>
      <p:nvGrpSpPr>
        <p:cNvPr id="1" name=""/>
        <p:cNvGrpSpPr/>
        <p:nvPr/>
      </p:nvGrpSpPr>
      <p:grpSpPr>
        <a:xfrm>
          <a:off x="0" y="0"/>
          <a:ext cx="0" cy="0"/>
          <a:chOff x="0" y="0"/>
          <a:chExt cx="0" cy="0"/>
        </a:xfrm>
      </p:grpSpPr>
      <p:sp>
        <p:nvSpPr>
          <p:cNvPr id="18" name="Foliennummernplatzhalter 5"/>
          <p:cNvSpPr>
            <a:spLocks noGrp="1"/>
          </p:cNvSpPr>
          <p:nvPr>
            <p:ph type="sldNum" sz="quarter" idx="12"/>
          </p:nvPr>
        </p:nvSpPr>
        <p:spPr>
          <a:xfrm>
            <a:off x="9742488" y="5700713"/>
            <a:ext cx="671511" cy="311150"/>
          </a:xfrm>
          <a:prstGeom prst="rect">
            <a:avLst/>
          </a:prstGeom>
        </p:spPr>
        <p:txBody>
          <a:bodyPr/>
          <a:lstStyle/>
          <a:p>
            <a:fld id="{401324B7-3E62-194C-9E04-E1866AC47A87}" type="slidenum">
              <a:rPr lang="de-DE" smtClean="0"/>
              <a:t>‹Nr.›</a:t>
            </a:fld>
            <a:endParaRPr lang="de-DE" dirty="0"/>
          </a:p>
        </p:txBody>
      </p:sp>
      <p:sp>
        <p:nvSpPr>
          <p:cNvPr id="30" name="Inhaltsplatzhalter 28"/>
          <p:cNvSpPr>
            <a:spLocks noGrp="1"/>
          </p:cNvSpPr>
          <p:nvPr>
            <p:ph sz="quarter" idx="13"/>
          </p:nvPr>
        </p:nvSpPr>
        <p:spPr>
          <a:xfrm>
            <a:off x="273050" y="1308101"/>
            <a:ext cx="4567238" cy="4392612"/>
          </a:xfrm>
          <a:prstGeom prst="rect">
            <a:avLst/>
          </a:prstGeom>
        </p:spPr>
        <p:txBody>
          <a:bodyPr lIns="0" tIns="0" rIns="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pic>
        <p:nvPicPr>
          <p:cNvPr id="8" name="Bild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61874" y="0"/>
            <a:ext cx="1531526" cy="1080000"/>
          </a:xfrm>
          <a:prstGeom prst="rect">
            <a:avLst/>
          </a:prstGeom>
        </p:spPr>
      </p:pic>
      <p:sp>
        <p:nvSpPr>
          <p:cNvPr id="14" name="Textplatzhalter 2"/>
          <p:cNvSpPr>
            <a:spLocks noGrp="1"/>
          </p:cNvSpPr>
          <p:nvPr>
            <p:ph type="body" sz="quarter" idx="15" hasCustomPrompt="1"/>
          </p:nvPr>
        </p:nvSpPr>
        <p:spPr>
          <a:xfrm>
            <a:off x="273050" y="449203"/>
            <a:ext cx="8885238" cy="369332"/>
          </a:xfrm>
          <a:prstGeom prst="rect">
            <a:avLst/>
          </a:prstGeom>
        </p:spPr>
        <p:txBody>
          <a:bodyPr wrap="square" lIns="0" tIns="0" rIns="0" bIns="0">
            <a:spAutoFit/>
          </a:bodyPr>
          <a:lstStyle>
            <a:lvl1pPr>
              <a:defRPr sz="2400"/>
            </a:lvl1pPr>
          </a:lstStyle>
          <a:p>
            <a:r>
              <a:rPr lang="en-US" dirty="0" smtClean="0"/>
              <a:t>HEADLINE NUR EINZEILIG 24PT, HELIA LIGHT</a:t>
            </a:r>
            <a:endParaRPr lang="de-DE" dirty="0"/>
          </a:p>
        </p:txBody>
      </p:sp>
      <p:sp>
        <p:nvSpPr>
          <p:cNvPr id="15" name="Textplatzhalter 2"/>
          <p:cNvSpPr>
            <a:spLocks noGrp="1"/>
          </p:cNvSpPr>
          <p:nvPr>
            <p:ph type="body" sz="quarter" idx="16" hasCustomPrompt="1"/>
          </p:nvPr>
        </p:nvSpPr>
        <p:spPr>
          <a:xfrm>
            <a:off x="273050" y="123505"/>
            <a:ext cx="8885238" cy="138499"/>
          </a:xfrm>
          <a:prstGeom prst="rect">
            <a:avLst/>
          </a:prstGeom>
        </p:spPr>
        <p:txBody>
          <a:bodyPr wrap="square" lIns="0" tIns="0" rIns="0" bIns="0">
            <a:spAutoFit/>
          </a:bodyPr>
          <a:lstStyle>
            <a:lvl1pPr>
              <a:defRPr sz="900" baseline="0"/>
            </a:lvl1pPr>
          </a:lstStyle>
          <a:p>
            <a:r>
              <a:rPr lang="en-US" dirty="0" err="1" smtClean="0"/>
              <a:t>Kapitel-Nummer</a:t>
            </a:r>
            <a:r>
              <a:rPr lang="en-US" dirty="0" smtClean="0"/>
              <a:t> und -Name</a:t>
            </a:r>
            <a:endParaRPr lang="de-DE" dirty="0"/>
          </a:p>
        </p:txBody>
      </p:sp>
      <p:sp>
        <p:nvSpPr>
          <p:cNvPr id="12" name="Inhaltsplatzhalter 28"/>
          <p:cNvSpPr>
            <a:spLocks noGrp="1"/>
          </p:cNvSpPr>
          <p:nvPr>
            <p:ph sz="quarter" idx="17"/>
          </p:nvPr>
        </p:nvSpPr>
        <p:spPr>
          <a:xfrm>
            <a:off x="5187950" y="1308101"/>
            <a:ext cx="4554537" cy="4392612"/>
          </a:xfrm>
          <a:prstGeom prst="rect">
            <a:avLst/>
          </a:prstGeom>
        </p:spPr>
        <p:txBody>
          <a:bodyPr lIns="0" tIns="0" rIns="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pic>
        <p:nvPicPr>
          <p:cNvPr id="16" name="Grafik 15"/>
          <p:cNvPicPr>
            <a:picLocks noChangeAspect="1"/>
          </p:cNvPicPr>
          <p:nvPr userDrawn="1"/>
        </p:nvPicPr>
        <p:blipFill rotWithShape="1">
          <a:blip r:embed="rId3" cstate="screen">
            <a:extLst>
              <a:ext uri="{28A0092B-C50C-407E-A947-70E740481C1C}">
                <a14:useLocalDpi xmlns:a14="http://schemas.microsoft.com/office/drawing/2010/main"/>
              </a:ext>
            </a:extLst>
          </a:blip>
          <a:srcRect t="-4905"/>
          <a:stretch/>
        </p:blipFill>
        <p:spPr>
          <a:xfrm>
            <a:off x="0" y="4140776"/>
            <a:ext cx="5465258" cy="1871087"/>
          </a:xfrm>
          <a:prstGeom prst="rect">
            <a:avLst/>
          </a:prstGeom>
          <a:noFill/>
        </p:spPr>
      </p:pic>
      <p:sp>
        <p:nvSpPr>
          <p:cNvPr id="19"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Tree>
    <p:extLst>
      <p:ext uri="{BB962C8B-B14F-4D97-AF65-F5344CB8AC3E}">
        <p14:creationId xmlns:p14="http://schemas.microsoft.com/office/powerpoint/2010/main" val="1562460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Inhalt dreispaltig">
    <p:spTree>
      <p:nvGrpSpPr>
        <p:cNvPr id="1" name=""/>
        <p:cNvGrpSpPr/>
        <p:nvPr/>
      </p:nvGrpSpPr>
      <p:grpSpPr>
        <a:xfrm>
          <a:off x="0" y="0"/>
          <a:ext cx="0" cy="0"/>
          <a:chOff x="0" y="0"/>
          <a:chExt cx="0" cy="0"/>
        </a:xfrm>
      </p:grpSpPr>
      <p:sp>
        <p:nvSpPr>
          <p:cNvPr id="18" name="Foliennummernplatzhalter 5"/>
          <p:cNvSpPr>
            <a:spLocks noGrp="1"/>
          </p:cNvSpPr>
          <p:nvPr>
            <p:ph type="sldNum" sz="quarter" idx="12"/>
          </p:nvPr>
        </p:nvSpPr>
        <p:spPr>
          <a:xfrm>
            <a:off x="9742488" y="5700713"/>
            <a:ext cx="671511" cy="311150"/>
          </a:xfrm>
          <a:prstGeom prst="rect">
            <a:avLst/>
          </a:prstGeom>
        </p:spPr>
        <p:txBody>
          <a:bodyPr/>
          <a:lstStyle/>
          <a:p>
            <a:fld id="{401324B7-3E62-194C-9E04-E1866AC47A87}" type="slidenum">
              <a:rPr lang="de-DE" smtClean="0"/>
              <a:t>‹Nr.›</a:t>
            </a:fld>
            <a:endParaRPr lang="de-DE" dirty="0"/>
          </a:p>
        </p:txBody>
      </p:sp>
      <p:pic>
        <p:nvPicPr>
          <p:cNvPr id="8" name="Bild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61874" y="0"/>
            <a:ext cx="1531526" cy="1080000"/>
          </a:xfrm>
          <a:prstGeom prst="rect">
            <a:avLst/>
          </a:prstGeom>
        </p:spPr>
      </p:pic>
      <p:sp>
        <p:nvSpPr>
          <p:cNvPr id="14" name="Textplatzhalter 2"/>
          <p:cNvSpPr>
            <a:spLocks noGrp="1"/>
          </p:cNvSpPr>
          <p:nvPr>
            <p:ph type="body" sz="quarter" idx="15" hasCustomPrompt="1"/>
          </p:nvPr>
        </p:nvSpPr>
        <p:spPr>
          <a:xfrm>
            <a:off x="273050" y="449203"/>
            <a:ext cx="8885238" cy="369332"/>
          </a:xfrm>
          <a:prstGeom prst="rect">
            <a:avLst/>
          </a:prstGeom>
        </p:spPr>
        <p:txBody>
          <a:bodyPr wrap="square" lIns="0" tIns="0" rIns="0" bIns="0">
            <a:spAutoFit/>
          </a:bodyPr>
          <a:lstStyle>
            <a:lvl1pPr>
              <a:defRPr sz="2400"/>
            </a:lvl1pPr>
          </a:lstStyle>
          <a:p>
            <a:r>
              <a:rPr lang="en-US" dirty="0" smtClean="0"/>
              <a:t>HEADLINE NUR EINZEILIG 24PT, HELIA LIGHT</a:t>
            </a:r>
            <a:endParaRPr lang="de-DE" dirty="0"/>
          </a:p>
        </p:txBody>
      </p:sp>
      <p:sp>
        <p:nvSpPr>
          <p:cNvPr id="15" name="Textplatzhalter 2"/>
          <p:cNvSpPr>
            <a:spLocks noGrp="1"/>
          </p:cNvSpPr>
          <p:nvPr>
            <p:ph type="body" sz="quarter" idx="16" hasCustomPrompt="1"/>
          </p:nvPr>
        </p:nvSpPr>
        <p:spPr>
          <a:xfrm>
            <a:off x="273050" y="123505"/>
            <a:ext cx="8885238" cy="138499"/>
          </a:xfrm>
          <a:prstGeom prst="rect">
            <a:avLst/>
          </a:prstGeom>
        </p:spPr>
        <p:txBody>
          <a:bodyPr wrap="square" lIns="0" tIns="0" rIns="0" bIns="0">
            <a:spAutoFit/>
          </a:bodyPr>
          <a:lstStyle>
            <a:lvl1pPr>
              <a:defRPr sz="900" baseline="0"/>
            </a:lvl1pPr>
          </a:lstStyle>
          <a:p>
            <a:r>
              <a:rPr lang="en-US" dirty="0" err="1" smtClean="0"/>
              <a:t>Kapitel-Nummer</a:t>
            </a:r>
            <a:r>
              <a:rPr lang="en-US" dirty="0" smtClean="0"/>
              <a:t> und -Name</a:t>
            </a:r>
            <a:endParaRPr lang="de-DE" dirty="0"/>
          </a:p>
        </p:txBody>
      </p:sp>
      <p:sp>
        <p:nvSpPr>
          <p:cNvPr id="19" name="Inhaltsplatzhalter 28"/>
          <p:cNvSpPr>
            <a:spLocks noGrp="1"/>
          </p:cNvSpPr>
          <p:nvPr>
            <p:ph sz="quarter" idx="13"/>
          </p:nvPr>
        </p:nvSpPr>
        <p:spPr>
          <a:xfrm>
            <a:off x="273049" y="1306800"/>
            <a:ext cx="2923200" cy="4393914"/>
          </a:xfrm>
          <a:prstGeom prst="rect">
            <a:avLst/>
          </a:prstGeom>
        </p:spPr>
        <p:txBody>
          <a:bodyPr lIns="0" tIns="0" rIns="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0" name="Inhaltsplatzhalter 28"/>
          <p:cNvSpPr>
            <a:spLocks noGrp="1"/>
          </p:cNvSpPr>
          <p:nvPr>
            <p:ph sz="quarter" idx="17"/>
          </p:nvPr>
        </p:nvSpPr>
        <p:spPr>
          <a:xfrm>
            <a:off x="3546168" y="1306800"/>
            <a:ext cx="2923200" cy="4393914"/>
          </a:xfrm>
          <a:prstGeom prst="rect">
            <a:avLst/>
          </a:prstGeom>
        </p:spPr>
        <p:txBody>
          <a:bodyPr lIns="0" tIns="0" rIns="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1" name="Inhaltsplatzhalter 28"/>
          <p:cNvSpPr>
            <a:spLocks noGrp="1"/>
          </p:cNvSpPr>
          <p:nvPr>
            <p:ph sz="quarter" idx="18"/>
          </p:nvPr>
        </p:nvSpPr>
        <p:spPr>
          <a:xfrm>
            <a:off x="6819287" y="1306800"/>
            <a:ext cx="2923200" cy="4393914"/>
          </a:xfrm>
          <a:prstGeom prst="rect">
            <a:avLst/>
          </a:prstGeom>
        </p:spPr>
        <p:txBody>
          <a:bodyPr lIns="0" tIns="0" rIns="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pic>
        <p:nvPicPr>
          <p:cNvPr id="13" name="Grafik 12"/>
          <p:cNvPicPr>
            <a:picLocks noChangeAspect="1"/>
          </p:cNvPicPr>
          <p:nvPr userDrawn="1"/>
        </p:nvPicPr>
        <p:blipFill rotWithShape="1">
          <a:blip r:embed="rId3" cstate="screen">
            <a:extLst>
              <a:ext uri="{28A0092B-C50C-407E-A947-70E740481C1C}">
                <a14:useLocalDpi xmlns:a14="http://schemas.microsoft.com/office/drawing/2010/main"/>
              </a:ext>
            </a:extLst>
          </a:blip>
          <a:srcRect t="-4905"/>
          <a:stretch/>
        </p:blipFill>
        <p:spPr>
          <a:xfrm>
            <a:off x="0" y="4140776"/>
            <a:ext cx="5465258" cy="1871087"/>
          </a:xfrm>
          <a:prstGeom prst="rect">
            <a:avLst/>
          </a:prstGeom>
          <a:noFill/>
        </p:spPr>
      </p:pic>
      <p:sp>
        <p:nvSpPr>
          <p:cNvPr id="23"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Tree>
    <p:extLst>
      <p:ext uri="{BB962C8B-B14F-4D97-AF65-F5344CB8AC3E}">
        <p14:creationId xmlns:p14="http://schemas.microsoft.com/office/powerpoint/2010/main" val="95672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Inhalt dreispaltig mit Bild">
    <p:spTree>
      <p:nvGrpSpPr>
        <p:cNvPr id="1" name=""/>
        <p:cNvGrpSpPr/>
        <p:nvPr/>
      </p:nvGrpSpPr>
      <p:grpSpPr>
        <a:xfrm>
          <a:off x="0" y="0"/>
          <a:ext cx="0" cy="0"/>
          <a:chOff x="0" y="0"/>
          <a:chExt cx="0" cy="0"/>
        </a:xfrm>
      </p:grpSpPr>
      <p:sp>
        <p:nvSpPr>
          <p:cNvPr id="18" name="Foliennummernplatzhalter 5"/>
          <p:cNvSpPr>
            <a:spLocks noGrp="1"/>
          </p:cNvSpPr>
          <p:nvPr>
            <p:ph type="sldNum" sz="quarter" idx="12"/>
          </p:nvPr>
        </p:nvSpPr>
        <p:spPr>
          <a:xfrm>
            <a:off x="9742488" y="5700713"/>
            <a:ext cx="671511" cy="311150"/>
          </a:xfrm>
          <a:prstGeom prst="rect">
            <a:avLst/>
          </a:prstGeom>
        </p:spPr>
        <p:txBody>
          <a:bodyPr/>
          <a:lstStyle/>
          <a:p>
            <a:fld id="{401324B7-3E62-194C-9E04-E1866AC47A87}" type="slidenum">
              <a:rPr lang="de-DE" smtClean="0"/>
              <a:t>‹Nr.›</a:t>
            </a:fld>
            <a:endParaRPr lang="de-DE" dirty="0"/>
          </a:p>
        </p:txBody>
      </p:sp>
      <p:sp>
        <p:nvSpPr>
          <p:cNvPr id="30" name="Inhaltsplatzhalter 28"/>
          <p:cNvSpPr>
            <a:spLocks noGrp="1"/>
          </p:cNvSpPr>
          <p:nvPr>
            <p:ph sz="quarter" idx="13"/>
          </p:nvPr>
        </p:nvSpPr>
        <p:spPr>
          <a:xfrm>
            <a:off x="268288" y="3170712"/>
            <a:ext cx="2923200" cy="2530000"/>
          </a:xfrm>
          <a:prstGeom prst="rect">
            <a:avLst/>
          </a:prstGeom>
        </p:spPr>
        <p:txBody>
          <a:bodyPr lIns="0" tIns="0" rIns="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pic>
        <p:nvPicPr>
          <p:cNvPr id="8" name="Bild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61874" y="0"/>
            <a:ext cx="1531526" cy="1080000"/>
          </a:xfrm>
          <a:prstGeom prst="rect">
            <a:avLst/>
          </a:prstGeom>
        </p:spPr>
      </p:pic>
      <p:sp>
        <p:nvSpPr>
          <p:cNvPr id="14" name="Textplatzhalter 2"/>
          <p:cNvSpPr>
            <a:spLocks noGrp="1"/>
          </p:cNvSpPr>
          <p:nvPr>
            <p:ph type="body" sz="quarter" idx="15" hasCustomPrompt="1"/>
          </p:nvPr>
        </p:nvSpPr>
        <p:spPr>
          <a:xfrm>
            <a:off x="273050" y="449203"/>
            <a:ext cx="8885238" cy="369332"/>
          </a:xfrm>
          <a:prstGeom prst="rect">
            <a:avLst/>
          </a:prstGeom>
        </p:spPr>
        <p:txBody>
          <a:bodyPr wrap="square" lIns="0" tIns="0" rIns="0" bIns="0">
            <a:spAutoFit/>
          </a:bodyPr>
          <a:lstStyle>
            <a:lvl1pPr>
              <a:defRPr sz="2400"/>
            </a:lvl1pPr>
          </a:lstStyle>
          <a:p>
            <a:r>
              <a:rPr lang="en-US" dirty="0" smtClean="0"/>
              <a:t>HEADLINE NUR EINZEILIG 24PT, HELIA LIGHT</a:t>
            </a:r>
            <a:endParaRPr lang="de-DE" dirty="0"/>
          </a:p>
        </p:txBody>
      </p:sp>
      <p:sp>
        <p:nvSpPr>
          <p:cNvPr id="15" name="Textplatzhalter 2"/>
          <p:cNvSpPr>
            <a:spLocks noGrp="1"/>
          </p:cNvSpPr>
          <p:nvPr>
            <p:ph type="body" sz="quarter" idx="16" hasCustomPrompt="1"/>
          </p:nvPr>
        </p:nvSpPr>
        <p:spPr>
          <a:xfrm>
            <a:off x="273050" y="123505"/>
            <a:ext cx="8885238" cy="138499"/>
          </a:xfrm>
          <a:prstGeom prst="rect">
            <a:avLst/>
          </a:prstGeom>
        </p:spPr>
        <p:txBody>
          <a:bodyPr wrap="square" lIns="0" tIns="0" rIns="0" bIns="0">
            <a:spAutoFit/>
          </a:bodyPr>
          <a:lstStyle>
            <a:lvl1pPr>
              <a:defRPr sz="900" baseline="0"/>
            </a:lvl1pPr>
          </a:lstStyle>
          <a:p>
            <a:r>
              <a:rPr lang="en-US" dirty="0" err="1" smtClean="0"/>
              <a:t>Kapitel-Nummer</a:t>
            </a:r>
            <a:r>
              <a:rPr lang="en-US" dirty="0" smtClean="0"/>
              <a:t> und -Name</a:t>
            </a:r>
            <a:endParaRPr lang="de-DE" dirty="0"/>
          </a:p>
        </p:txBody>
      </p:sp>
      <p:sp>
        <p:nvSpPr>
          <p:cNvPr id="3" name="Bildplatzhalter 2"/>
          <p:cNvSpPr>
            <a:spLocks noGrp="1"/>
          </p:cNvSpPr>
          <p:nvPr>
            <p:ph type="pic" sz="quarter" idx="19"/>
          </p:nvPr>
        </p:nvSpPr>
        <p:spPr>
          <a:xfrm>
            <a:off x="268288" y="1350963"/>
            <a:ext cx="2923200" cy="1706933"/>
          </a:xfrm>
          <a:prstGeom prst="rect">
            <a:avLst/>
          </a:prstGeom>
        </p:spPr>
        <p:txBody>
          <a:bodyPr/>
          <a:lstStyle>
            <a:lvl1pPr algn="ctr">
              <a:defRPr sz="1400"/>
            </a:lvl1pPr>
          </a:lstStyle>
          <a:p>
            <a:r>
              <a:rPr lang="de-DE" dirty="0" smtClean="0"/>
              <a:t>Bild auf Platzhalter ziehen oder durch Klicken auf Symbol hinzufügen</a:t>
            </a:r>
            <a:endParaRPr lang="de-DE" dirty="0"/>
          </a:p>
        </p:txBody>
      </p:sp>
      <p:pic>
        <p:nvPicPr>
          <p:cNvPr id="17" name="Grafik 16"/>
          <p:cNvPicPr>
            <a:picLocks noChangeAspect="1"/>
          </p:cNvPicPr>
          <p:nvPr userDrawn="1"/>
        </p:nvPicPr>
        <p:blipFill rotWithShape="1">
          <a:blip r:embed="rId3" cstate="screen">
            <a:extLst>
              <a:ext uri="{28A0092B-C50C-407E-A947-70E740481C1C}">
                <a14:useLocalDpi xmlns:a14="http://schemas.microsoft.com/office/drawing/2010/main"/>
              </a:ext>
            </a:extLst>
          </a:blip>
          <a:srcRect t="-4905"/>
          <a:stretch/>
        </p:blipFill>
        <p:spPr>
          <a:xfrm>
            <a:off x="0" y="4140776"/>
            <a:ext cx="5465258" cy="1871087"/>
          </a:xfrm>
          <a:prstGeom prst="rect">
            <a:avLst/>
          </a:prstGeom>
          <a:noFill/>
        </p:spPr>
      </p:pic>
      <p:sp>
        <p:nvSpPr>
          <p:cNvPr id="21" name="Inhaltsplatzhalter 28"/>
          <p:cNvSpPr>
            <a:spLocks noGrp="1"/>
          </p:cNvSpPr>
          <p:nvPr>
            <p:ph sz="quarter" idx="20"/>
          </p:nvPr>
        </p:nvSpPr>
        <p:spPr>
          <a:xfrm>
            <a:off x="6819287" y="3170712"/>
            <a:ext cx="2923200" cy="2530000"/>
          </a:xfrm>
          <a:prstGeom prst="rect">
            <a:avLst/>
          </a:prstGeom>
        </p:spPr>
        <p:txBody>
          <a:bodyPr lIns="0" tIns="0" rIns="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2" name="Bildplatzhalter 2"/>
          <p:cNvSpPr>
            <a:spLocks noGrp="1"/>
          </p:cNvSpPr>
          <p:nvPr>
            <p:ph type="pic" sz="quarter" idx="21"/>
          </p:nvPr>
        </p:nvSpPr>
        <p:spPr>
          <a:xfrm>
            <a:off x="6819287" y="1350963"/>
            <a:ext cx="2923200" cy="1706933"/>
          </a:xfrm>
          <a:prstGeom prst="rect">
            <a:avLst/>
          </a:prstGeom>
        </p:spPr>
        <p:txBody>
          <a:bodyPr/>
          <a:lstStyle>
            <a:lvl1pPr algn="ctr">
              <a:defRPr sz="1400"/>
            </a:lvl1pPr>
          </a:lstStyle>
          <a:p>
            <a:r>
              <a:rPr lang="de-DE" dirty="0" smtClean="0"/>
              <a:t>Bild auf Platzhalter ziehen oder durch Klicken auf Symbol hinzufügen</a:t>
            </a:r>
            <a:endParaRPr lang="de-DE" dirty="0"/>
          </a:p>
        </p:txBody>
      </p:sp>
      <p:sp>
        <p:nvSpPr>
          <p:cNvPr id="23" name="Inhaltsplatzhalter 28"/>
          <p:cNvSpPr>
            <a:spLocks noGrp="1"/>
          </p:cNvSpPr>
          <p:nvPr>
            <p:ph sz="quarter" idx="22"/>
          </p:nvPr>
        </p:nvSpPr>
        <p:spPr>
          <a:xfrm>
            <a:off x="3543787" y="3170712"/>
            <a:ext cx="2923200" cy="2530000"/>
          </a:xfrm>
          <a:prstGeom prst="rect">
            <a:avLst/>
          </a:prstGeom>
        </p:spPr>
        <p:txBody>
          <a:bodyPr lIns="0" tIns="0" rIns="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4" name="Bildplatzhalter 2"/>
          <p:cNvSpPr>
            <a:spLocks noGrp="1"/>
          </p:cNvSpPr>
          <p:nvPr>
            <p:ph type="pic" sz="quarter" idx="23"/>
          </p:nvPr>
        </p:nvSpPr>
        <p:spPr>
          <a:xfrm>
            <a:off x="3543787" y="1350963"/>
            <a:ext cx="2923200" cy="1706933"/>
          </a:xfrm>
          <a:prstGeom prst="rect">
            <a:avLst/>
          </a:prstGeom>
        </p:spPr>
        <p:txBody>
          <a:bodyPr/>
          <a:lstStyle>
            <a:lvl1pPr algn="ctr">
              <a:defRPr sz="1400"/>
            </a:lvl1pPr>
          </a:lstStyle>
          <a:p>
            <a:r>
              <a:rPr lang="de-DE" dirty="0" smtClean="0"/>
              <a:t>Bild auf Platzhalter ziehen oder durch Klicken auf Symbol hinzufügen</a:t>
            </a:r>
            <a:endParaRPr lang="de-DE" dirty="0"/>
          </a:p>
        </p:txBody>
      </p:sp>
      <p:sp>
        <p:nvSpPr>
          <p:cNvPr id="25"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Tree>
    <p:extLst>
      <p:ext uri="{BB962C8B-B14F-4D97-AF65-F5344CB8AC3E}">
        <p14:creationId xmlns:p14="http://schemas.microsoft.com/office/powerpoint/2010/main" val="2052305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ext-Bild">
    <p:spTree>
      <p:nvGrpSpPr>
        <p:cNvPr id="1" name=""/>
        <p:cNvGrpSpPr/>
        <p:nvPr/>
      </p:nvGrpSpPr>
      <p:grpSpPr>
        <a:xfrm>
          <a:off x="0" y="0"/>
          <a:ext cx="0" cy="0"/>
          <a:chOff x="0" y="0"/>
          <a:chExt cx="0" cy="0"/>
        </a:xfrm>
      </p:grpSpPr>
      <p:sp>
        <p:nvSpPr>
          <p:cNvPr id="18" name="Foliennummernplatzhalter 5"/>
          <p:cNvSpPr>
            <a:spLocks noGrp="1"/>
          </p:cNvSpPr>
          <p:nvPr>
            <p:ph type="sldNum" sz="quarter" idx="12"/>
          </p:nvPr>
        </p:nvSpPr>
        <p:spPr>
          <a:xfrm>
            <a:off x="9742488" y="5700713"/>
            <a:ext cx="671511" cy="311150"/>
          </a:xfrm>
          <a:prstGeom prst="rect">
            <a:avLst/>
          </a:prstGeom>
        </p:spPr>
        <p:txBody>
          <a:bodyPr/>
          <a:lstStyle/>
          <a:p>
            <a:fld id="{401324B7-3E62-194C-9E04-E1866AC47A87}" type="slidenum">
              <a:rPr lang="de-DE" smtClean="0"/>
              <a:t>‹Nr.›</a:t>
            </a:fld>
            <a:endParaRPr lang="de-DE" dirty="0"/>
          </a:p>
        </p:txBody>
      </p:sp>
      <p:sp>
        <p:nvSpPr>
          <p:cNvPr id="30" name="Inhaltsplatzhalter 28"/>
          <p:cNvSpPr>
            <a:spLocks noGrp="1"/>
          </p:cNvSpPr>
          <p:nvPr>
            <p:ph sz="quarter" idx="13"/>
          </p:nvPr>
        </p:nvSpPr>
        <p:spPr>
          <a:xfrm>
            <a:off x="273050" y="1308101"/>
            <a:ext cx="4565650" cy="4392612"/>
          </a:xfrm>
          <a:prstGeom prst="rect">
            <a:avLst/>
          </a:prstGeom>
        </p:spPr>
        <p:txBody>
          <a:bodyPr lIns="0" tIns="0" rIns="0" bIns="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pic>
        <p:nvPicPr>
          <p:cNvPr id="8" name="Bild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61874" y="0"/>
            <a:ext cx="1531526" cy="1080000"/>
          </a:xfrm>
          <a:prstGeom prst="rect">
            <a:avLst/>
          </a:prstGeom>
        </p:spPr>
      </p:pic>
      <p:sp>
        <p:nvSpPr>
          <p:cNvPr id="15" name="Textplatzhalter 2"/>
          <p:cNvSpPr>
            <a:spLocks noGrp="1"/>
          </p:cNvSpPr>
          <p:nvPr>
            <p:ph type="body" sz="quarter" idx="14" hasCustomPrompt="1"/>
          </p:nvPr>
        </p:nvSpPr>
        <p:spPr>
          <a:xfrm>
            <a:off x="273050" y="449203"/>
            <a:ext cx="8885238" cy="369332"/>
          </a:xfrm>
          <a:prstGeom prst="rect">
            <a:avLst/>
          </a:prstGeom>
        </p:spPr>
        <p:txBody>
          <a:bodyPr wrap="square" lIns="0" tIns="0" rIns="0" bIns="0">
            <a:spAutoFit/>
          </a:bodyPr>
          <a:lstStyle>
            <a:lvl1pPr>
              <a:defRPr sz="2400"/>
            </a:lvl1pPr>
          </a:lstStyle>
          <a:p>
            <a:r>
              <a:rPr lang="en-US" dirty="0" smtClean="0"/>
              <a:t>HEADLINE NUR EINZEILIG 24PT, HELIA LIGHT</a:t>
            </a:r>
            <a:endParaRPr lang="de-DE" dirty="0"/>
          </a:p>
        </p:txBody>
      </p:sp>
      <p:sp>
        <p:nvSpPr>
          <p:cNvPr id="16" name="Textplatzhalter 2"/>
          <p:cNvSpPr>
            <a:spLocks noGrp="1"/>
          </p:cNvSpPr>
          <p:nvPr>
            <p:ph type="body" sz="quarter" idx="16" hasCustomPrompt="1"/>
          </p:nvPr>
        </p:nvSpPr>
        <p:spPr>
          <a:xfrm>
            <a:off x="273050" y="123505"/>
            <a:ext cx="8885238" cy="138499"/>
          </a:xfrm>
          <a:prstGeom prst="rect">
            <a:avLst/>
          </a:prstGeom>
        </p:spPr>
        <p:txBody>
          <a:bodyPr wrap="square" lIns="0" tIns="0" rIns="0" bIns="0">
            <a:spAutoFit/>
          </a:bodyPr>
          <a:lstStyle>
            <a:lvl1pPr>
              <a:defRPr sz="900" baseline="0"/>
            </a:lvl1pPr>
          </a:lstStyle>
          <a:p>
            <a:r>
              <a:rPr lang="en-US" dirty="0" err="1" smtClean="0"/>
              <a:t>Kapitel-Nummer</a:t>
            </a:r>
            <a:r>
              <a:rPr lang="en-US" dirty="0" smtClean="0"/>
              <a:t> und -Name</a:t>
            </a:r>
            <a:endParaRPr lang="de-DE" dirty="0"/>
          </a:p>
        </p:txBody>
      </p:sp>
      <p:pic>
        <p:nvPicPr>
          <p:cNvPr id="13" name="Grafik 12"/>
          <p:cNvPicPr>
            <a:picLocks noChangeAspect="1"/>
          </p:cNvPicPr>
          <p:nvPr userDrawn="1"/>
        </p:nvPicPr>
        <p:blipFill rotWithShape="1">
          <a:blip r:embed="rId3" cstate="screen">
            <a:extLst>
              <a:ext uri="{28A0092B-C50C-407E-A947-70E740481C1C}">
                <a14:useLocalDpi xmlns:a14="http://schemas.microsoft.com/office/drawing/2010/main"/>
              </a:ext>
            </a:extLst>
          </a:blip>
          <a:srcRect t="-4905"/>
          <a:stretch/>
        </p:blipFill>
        <p:spPr>
          <a:xfrm>
            <a:off x="0" y="4140776"/>
            <a:ext cx="5465258" cy="1871087"/>
          </a:xfrm>
          <a:prstGeom prst="rect">
            <a:avLst/>
          </a:prstGeom>
          <a:noFill/>
        </p:spPr>
      </p:pic>
      <p:sp>
        <p:nvSpPr>
          <p:cNvPr id="14" name="Bildplatzhalter 16"/>
          <p:cNvSpPr>
            <a:spLocks noGrp="1"/>
          </p:cNvSpPr>
          <p:nvPr>
            <p:ph type="pic" sz="quarter" idx="15"/>
          </p:nvPr>
        </p:nvSpPr>
        <p:spPr>
          <a:xfrm>
            <a:off x="5187950" y="1350963"/>
            <a:ext cx="4554538" cy="4349750"/>
          </a:xfrm>
          <a:prstGeom prst="rect">
            <a:avLst/>
          </a:prstGeom>
          <a:effectLst/>
        </p:spPr>
        <p:txBody>
          <a:bodyPr lIns="0" tIns="0" rIns="0" bIns="0"/>
          <a:lstStyle/>
          <a:p>
            <a:r>
              <a:rPr lang="de-DE" dirty="0" smtClean="0"/>
              <a:t>Bild auf Platzhalter ziehen oder durch Klicken auf Symbol hinzufügen</a:t>
            </a:r>
            <a:endParaRPr lang="de-DE" dirty="0"/>
          </a:p>
        </p:txBody>
      </p:sp>
      <p:sp>
        <p:nvSpPr>
          <p:cNvPr id="17"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Tree>
    <p:extLst>
      <p:ext uri="{BB962C8B-B14F-4D97-AF65-F5344CB8AC3E}">
        <p14:creationId xmlns:p14="http://schemas.microsoft.com/office/powerpoint/2010/main" val="29599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1000">
                <a:solidFill>
                  <a:schemeClr val="tx1"/>
                </a:solidFill>
                <a:latin typeface="Helia Light" pitchFamily="50" charset="0"/>
              </a:defRPr>
            </a:lvl1pPr>
          </a:lstStyle>
          <a:p>
            <a:fld id="{9248FBA0-90DB-49E8-978C-C5984EE946B9}" type="datetime4">
              <a:rPr lang="de-DE" smtClean="0"/>
              <a:pPr/>
              <a:t>15. Mai 2022</a:t>
            </a:fld>
            <a:r>
              <a:rPr lang="de-DE" dirty="0" smtClean="0"/>
              <a:t> / Titel der Präsentation / Vorname Nachname</a:t>
            </a:r>
            <a:endParaRPr lang="de-DE" dirty="0"/>
          </a:p>
        </p:txBody>
      </p:sp>
      <p:sp>
        <p:nvSpPr>
          <p:cNvPr id="9" name="Foliennummernplatzhalter 5"/>
          <p:cNvSpPr>
            <a:spLocks noGrp="1"/>
          </p:cNvSpPr>
          <p:nvPr>
            <p:ph type="sldNum" sz="quarter" idx="4"/>
          </p:nvPr>
        </p:nvSpPr>
        <p:spPr>
          <a:xfrm>
            <a:off x="9742488" y="5700713"/>
            <a:ext cx="671511" cy="311150"/>
          </a:xfrm>
          <a:prstGeom prst="rect">
            <a:avLst/>
          </a:prstGeom>
        </p:spPr>
        <p:txBody>
          <a:bodyPr lIns="0" tIns="0" rIns="0" bIns="0" anchor="ctr" anchorCtr="0"/>
          <a:lstStyle>
            <a:lvl1pPr algn="r">
              <a:defRPr sz="1000">
                <a:latin typeface="Helia Light" pitchFamily="50" charset="0"/>
              </a:defRPr>
            </a:lvl1pPr>
          </a:lstStyle>
          <a:p>
            <a:fld id="{94B03F0C-422D-4EB3-BE81-D8708B38AAFA}" type="slidenum">
              <a:rPr lang="de-DE" smtClean="0"/>
              <a:pPr/>
              <a:t>‹Nr.›</a:t>
            </a:fld>
            <a:endParaRPr lang="de-DE" dirty="0"/>
          </a:p>
        </p:txBody>
      </p:sp>
    </p:spTree>
    <p:extLst>
      <p:ext uri="{BB962C8B-B14F-4D97-AF65-F5344CB8AC3E}">
        <p14:creationId xmlns:p14="http://schemas.microsoft.com/office/powerpoint/2010/main" val="2674554950"/>
      </p:ext>
    </p:extLst>
  </p:cSld>
  <p:clrMap bg1="lt1" tx1="dk1" bg2="lt2" tx2="dk2" accent1="accent1" accent2="accent2" accent3="accent3" accent4="accent4" accent5="accent5" accent6="accent6" hlink="hlink" folHlink="folHlink"/>
  <p:sldLayoutIdLst>
    <p:sldLayoutId id="2147483672" r:id="rId1"/>
    <p:sldLayoutId id="2147483664" r:id="rId2"/>
    <p:sldLayoutId id="2147483667" r:id="rId3"/>
    <p:sldLayoutId id="2147483666" r:id="rId4"/>
    <p:sldLayoutId id="2147483650" r:id="rId5"/>
    <p:sldLayoutId id="2147483651" r:id="rId6"/>
    <p:sldLayoutId id="2147483670" r:id="rId7"/>
    <p:sldLayoutId id="2147483671" r:id="rId8"/>
    <p:sldLayoutId id="2147483665" r:id="rId9"/>
    <p:sldLayoutId id="2147483661" r:id="rId10"/>
    <p:sldLayoutId id="2147483652" r:id="rId11"/>
    <p:sldLayoutId id="2147483659" r:id="rId12"/>
    <p:sldLayoutId id="2147483669" r:id="rId13"/>
    <p:sldLayoutId id="2147483668" r:id="rId14"/>
  </p:sldLayoutIdLst>
  <p:hf hdr="0" dt="0"/>
  <p:txStyles>
    <p:titleStyle>
      <a:lvl1pPr algn="l" defTabSz="534558" rtl="0" eaLnBrk="1" latinLnBrk="0" hangingPunct="1">
        <a:lnSpc>
          <a:spcPts val="2700"/>
        </a:lnSpc>
        <a:spcBef>
          <a:spcPct val="0"/>
        </a:spcBef>
        <a:buNone/>
        <a:defRPr sz="2400" kern="1200" baseline="0">
          <a:solidFill>
            <a:schemeClr val="tx1"/>
          </a:solidFill>
          <a:latin typeface="Helia Medium" pitchFamily="50" charset="0"/>
          <a:ea typeface="+mj-ea"/>
          <a:cs typeface="+mj-cs"/>
        </a:defRPr>
      </a:lvl1pPr>
    </p:titleStyle>
    <p:bodyStyle>
      <a:lvl1pPr marL="0" indent="0" algn="l" defTabSz="534558" rtl="0" eaLnBrk="1" latinLnBrk="0" hangingPunct="1">
        <a:spcBef>
          <a:spcPct val="20000"/>
        </a:spcBef>
        <a:buFont typeface="Arial"/>
        <a:buNone/>
        <a:defRPr sz="1800" kern="1200">
          <a:solidFill>
            <a:schemeClr val="tx1"/>
          </a:solidFill>
          <a:latin typeface="Helia Light" pitchFamily="50" charset="0"/>
          <a:ea typeface="+mn-ea"/>
          <a:cs typeface="+mn-cs"/>
        </a:defRPr>
      </a:lvl1pPr>
      <a:lvl2pPr marL="358775" indent="-176213" algn="l" defTabSz="534558" rtl="0" eaLnBrk="1" latinLnBrk="0" hangingPunct="1">
        <a:spcBef>
          <a:spcPct val="20000"/>
        </a:spcBef>
        <a:buFont typeface="Helia Light" pitchFamily="50" charset="0"/>
        <a:buChar char="/"/>
        <a:defRPr sz="1400" kern="1200">
          <a:solidFill>
            <a:schemeClr val="tx1"/>
          </a:solidFill>
          <a:latin typeface="Helia Light" pitchFamily="50" charset="0"/>
          <a:ea typeface="+mn-ea"/>
          <a:cs typeface="+mn-cs"/>
        </a:defRPr>
      </a:lvl2pPr>
      <a:lvl3pPr marL="539750" indent="-180975" algn="l" defTabSz="534558" rtl="0" eaLnBrk="1" latinLnBrk="0" hangingPunct="1">
        <a:spcBef>
          <a:spcPct val="20000"/>
        </a:spcBef>
        <a:buFont typeface="Helia Light" pitchFamily="50" charset="0"/>
        <a:buChar char="-"/>
        <a:defRPr sz="1400" kern="1200">
          <a:solidFill>
            <a:schemeClr val="tx1"/>
          </a:solidFill>
          <a:latin typeface="Helia Light" pitchFamily="50" charset="0"/>
          <a:ea typeface="+mn-ea"/>
          <a:cs typeface="+mn-cs"/>
        </a:defRPr>
      </a:lvl3pPr>
      <a:lvl4pPr marL="715963" indent="-176213" algn="l" defTabSz="534558" rtl="0" eaLnBrk="1" latinLnBrk="0" hangingPunct="1">
        <a:spcBef>
          <a:spcPct val="20000"/>
        </a:spcBef>
        <a:buFont typeface="Helia Light" pitchFamily="50" charset="0"/>
        <a:buChar char="-"/>
        <a:defRPr sz="1400" kern="1200">
          <a:solidFill>
            <a:schemeClr val="tx1"/>
          </a:solidFill>
          <a:latin typeface="Helia Light" pitchFamily="50" charset="0"/>
          <a:ea typeface="+mn-ea"/>
          <a:cs typeface="+mn-cs"/>
        </a:defRPr>
      </a:lvl4pPr>
      <a:lvl5pPr marL="893763" indent="-177800" algn="l" defTabSz="534558" rtl="0" eaLnBrk="1" latinLnBrk="0" hangingPunct="1">
        <a:spcBef>
          <a:spcPct val="20000"/>
        </a:spcBef>
        <a:buFont typeface="Helia Light" pitchFamily="50" charset="0"/>
        <a:buChar char="-"/>
        <a:defRPr sz="1400" kern="1200">
          <a:solidFill>
            <a:schemeClr val="tx1"/>
          </a:solidFill>
          <a:latin typeface="Helia Light" pitchFamily="50" charset="0"/>
          <a:ea typeface="+mn-ea"/>
          <a:cs typeface="+mn-cs"/>
        </a:defRPr>
      </a:lvl5pPr>
      <a:lvl6pPr marL="2940070" indent="-267279" algn="l" defTabSz="534558" rtl="0" eaLnBrk="1" latinLnBrk="0" hangingPunct="1">
        <a:spcBef>
          <a:spcPct val="20000"/>
        </a:spcBef>
        <a:buFont typeface="Arial"/>
        <a:buChar char="•"/>
        <a:defRPr sz="2300" kern="1200">
          <a:solidFill>
            <a:schemeClr val="tx1"/>
          </a:solidFill>
          <a:latin typeface="+mn-lt"/>
          <a:ea typeface="+mn-ea"/>
          <a:cs typeface="+mn-cs"/>
        </a:defRPr>
      </a:lvl6pPr>
      <a:lvl7pPr marL="3474629" indent="-267279" algn="l" defTabSz="534558" rtl="0" eaLnBrk="1" latinLnBrk="0" hangingPunct="1">
        <a:spcBef>
          <a:spcPct val="20000"/>
        </a:spcBef>
        <a:buFont typeface="Arial"/>
        <a:buChar char="•"/>
        <a:defRPr sz="2300" kern="1200">
          <a:solidFill>
            <a:schemeClr val="tx1"/>
          </a:solidFill>
          <a:latin typeface="+mn-lt"/>
          <a:ea typeface="+mn-ea"/>
          <a:cs typeface="+mn-cs"/>
        </a:defRPr>
      </a:lvl7pPr>
      <a:lvl8pPr marL="4009187" indent="-267279" algn="l" defTabSz="534558" rtl="0" eaLnBrk="1" latinLnBrk="0" hangingPunct="1">
        <a:spcBef>
          <a:spcPct val="20000"/>
        </a:spcBef>
        <a:buFont typeface="Arial"/>
        <a:buChar char="•"/>
        <a:defRPr sz="2300" kern="1200">
          <a:solidFill>
            <a:schemeClr val="tx1"/>
          </a:solidFill>
          <a:latin typeface="+mn-lt"/>
          <a:ea typeface="+mn-ea"/>
          <a:cs typeface="+mn-cs"/>
        </a:defRPr>
      </a:lvl8pPr>
      <a:lvl9pPr marL="4543745" indent="-267279" algn="l" defTabSz="534558"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de-DE"/>
      </a:defPPr>
      <a:lvl1pPr marL="0" algn="l" defTabSz="534558" rtl="0" eaLnBrk="1" latinLnBrk="0" hangingPunct="1">
        <a:defRPr sz="2100" kern="1200">
          <a:solidFill>
            <a:schemeClr val="tx1"/>
          </a:solidFill>
          <a:latin typeface="+mn-lt"/>
          <a:ea typeface="+mn-ea"/>
          <a:cs typeface="+mn-cs"/>
        </a:defRPr>
      </a:lvl1pPr>
      <a:lvl2pPr marL="534558" algn="l" defTabSz="534558" rtl="0" eaLnBrk="1" latinLnBrk="0" hangingPunct="1">
        <a:defRPr sz="2100" kern="1200">
          <a:solidFill>
            <a:schemeClr val="tx1"/>
          </a:solidFill>
          <a:latin typeface="+mn-lt"/>
          <a:ea typeface="+mn-ea"/>
          <a:cs typeface="+mn-cs"/>
        </a:defRPr>
      </a:lvl2pPr>
      <a:lvl3pPr marL="1069116" algn="l" defTabSz="534558" rtl="0" eaLnBrk="1" latinLnBrk="0" hangingPunct="1">
        <a:defRPr sz="2100" kern="1200">
          <a:solidFill>
            <a:schemeClr val="tx1"/>
          </a:solidFill>
          <a:latin typeface="+mn-lt"/>
          <a:ea typeface="+mn-ea"/>
          <a:cs typeface="+mn-cs"/>
        </a:defRPr>
      </a:lvl3pPr>
      <a:lvl4pPr marL="1603675" algn="l" defTabSz="534558" rtl="0" eaLnBrk="1" latinLnBrk="0" hangingPunct="1">
        <a:defRPr sz="2100" kern="1200">
          <a:solidFill>
            <a:schemeClr val="tx1"/>
          </a:solidFill>
          <a:latin typeface="+mn-lt"/>
          <a:ea typeface="+mn-ea"/>
          <a:cs typeface="+mn-cs"/>
        </a:defRPr>
      </a:lvl4pPr>
      <a:lvl5pPr marL="2138233" algn="l" defTabSz="534558" rtl="0" eaLnBrk="1" latinLnBrk="0" hangingPunct="1">
        <a:defRPr sz="2100" kern="1200">
          <a:solidFill>
            <a:schemeClr val="tx1"/>
          </a:solidFill>
          <a:latin typeface="+mn-lt"/>
          <a:ea typeface="+mn-ea"/>
          <a:cs typeface="+mn-cs"/>
        </a:defRPr>
      </a:lvl5pPr>
      <a:lvl6pPr marL="2672791" algn="l" defTabSz="534558" rtl="0" eaLnBrk="1" latinLnBrk="0" hangingPunct="1">
        <a:defRPr sz="2100" kern="1200">
          <a:solidFill>
            <a:schemeClr val="tx1"/>
          </a:solidFill>
          <a:latin typeface="+mn-lt"/>
          <a:ea typeface="+mn-ea"/>
          <a:cs typeface="+mn-cs"/>
        </a:defRPr>
      </a:lvl6pPr>
      <a:lvl7pPr marL="3207349" algn="l" defTabSz="534558" rtl="0" eaLnBrk="1" latinLnBrk="0" hangingPunct="1">
        <a:defRPr sz="2100" kern="1200">
          <a:solidFill>
            <a:schemeClr val="tx1"/>
          </a:solidFill>
          <a:latin typeface="+mn-lt"/>
          <a:ea typeface="+mn-ea"/>
          <a:cs typeface="+mn-cs"/>
        </a:defRPr>
      </a:lvl7pPr>
      <a:lvl8pPr marL="3741908" algn="l" defTabSz="534558" rtl="0" eaLnBrk="1" latinLnBrk="0" hangingPunct="1">
        <a:defRPr sz="2100" kern="1200">
          <a:solidFill>
            <a:schemeClr val="tx1"/>
          </a:solidFill>
          <a:latin typeface="+mn-lt"/>
          <a:ea typeface="+mn-ea"/>
          <a:cs typeface="+mn-cs"/>
        </a:defRPr>
      </a:lvl8pPr>
      <a:lvl9pPr marL="4276466" algn="l" defTabSz="534558"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422C4C3-3563-4D14-84BC-9A3A1088594F}"/>
              </a:ext>
            </a:extLst>
          </p:cNvPr>
          <p:cNvSpPr>
            <a:spLocks noGrp="1"/>
          </p:cNvSpPr>
          <p:nvPr>
            <p:ph type="title"/>
          </p:nvPr>
        </p:nvSpPr>
        <p:spPr>
          <a:xfrm>
            <a:off x="735171" y="320076"/>
            <a:ext cx="9223058" cy="1162016"/>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9D58720-1809-409E-97F9-6B7719DE4F17}"/>
              </a:ext>
            </a:extLst>
          </p:cNvPr>
          <p:cNvSpPr>
            <a:spLocks noGrp="1"/>
          </p:cNvSpPr>
          <p:nvPr>
            <p:ph type="body" idx="1"/>
          </p:nvPr>
        </p:nvSpPr>
        <p:spPr>
          <a:xfrm>
            <a:off x="735171" y="1600380"/>
            <a:ext cx="9223058" cy="3814472"/>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DD4D0E2-B3E0-4D5B-86D2-5D38CAE2BD48}"/>
              </a:ext>
            </a:extLst>
          </p:cNvPr>
          <p:cNvSpPr>
            <a:spLocks noGrp="1"/>
          </p:cNvSpPr>
          <p:nvPr>
            <p:ph type="dt" sz="half" idx="2"/>
          </p:nvPr>
        </p:nvSpPr>
        <p:spPr>
          <a:xfrm>
            <a:off x="735171" y="5572107"/>
            <a:ext cx="2406015" cy="320076"/>
          </a:xfrm>
          <a:prstGeom prst="rect">
            <a:avLst/>
          </a:prstGeom>
        </p:spPr>
        <p:txBody>
          <a:bodyPr vert="horz" lIns="91440" tIns="45720" rIns="91440" bIns="45720" rtlCol="0" anchor="ctr"/>
          <a:lstStyle>
            <a:lvl1pPr algn="l">
              <a:defRPr sz="1052">
                <a:solidFill>
                  <a:schemeClr val="tx1">
                    <a:tint val="75000"/>
                  </a:schemeClr>
                </a:solidFill>
              </a:defRPr>
            </a:lvl1pPr>
          </a:lstStyle>
          <a:p>
            <a:fld id="{4A8D24A4-5FEC-4062-8995-EB21925B3B40}" type="datetime1">
              <a:rPr lang="en-US" smtClean="0"/>
              <a:t>5/15/2022</a:t>
            </a:fld>
            <a:endParaRPr lang="en-US" sz="877" dirty="0"/>
          </a:p>
        </p:txBody>
      </p:sp>
      <p:sp>
        <p:nvSpPr>
          <p:cNvPr id="5" name="Plassholder for bunntekst 4">
            <a:extLst>
              <a:ext uri="{FF2B5EF4-FFF2-40B4-BE49-F238E27FC236}">
                <a16:creationId xmlns:a16="http://schemas.microsoft.com/office/drawing/2014/main" id="{B5666BBB-BD3A-4658-B7CA-2D8EFA9051B3}"/>
              </a:ext>
            </a:extLst>
          </p:cNvPr>
          <p:cNvSpPr>
            <a:spLocks noGrp="1"/>
          </p:cNvSpPr>
          <p:nvPr>
            <p:ph type="ftr" sz="quarter" idx="3"/>
          </p:nvPr>
        </p:nvSpPr>
        <p:spPr>
          <a:xfrm>
            <a:off x="3542189" y="5572107"/>
            <a:ext cx="3609023" cy="320076"/>
          </a:xfrm>
          <a:prstGeom prst="rect">
            <a:avLst/>
          </a:prstGeom>
        </p:spPr>
        <p:txBody>
          <a:bodyPr vert="horz" lIns="91440" tIns="45720" rIns="91440" bIns="45720" rtlCol="0" anchor="ctr"/>
          <a:lstStyle>
            <a:lvl1pPr algn="ctr">
              <a:defRPr sz="1052">
                <a:solidFill>
                  <a:schemeClr val="tx1">
                    <a:tint val="75000"/>
                  </a:schemeClr>
                </a:solidFill>
              </a:defRPr>
            </a:lvl1pPr>
          </a:lstStyle>
          <a:p>
            <a:endParaRPr lang="en-US" sz="877" dirty="0"/>
          </a:p>
        </p:txBody>
      </p:sp>
      <p:sp>
        <p:nvSpPr>
          <p:cNvPr id="6" name="Plassholder for lysbildenummer 5">
            <a:extLst>
              <a:ext uri="{FF2B5EF4-FFF2-40B4-BE49-F238E27FC236}">
                <a16:creationId xmlns:a16="http://schemas.microsoft.com/office/drawing/2014/main" id="{C2442D2F-3F67-4AE9-AE03-ED5A01E5F793}"/>
              </a:ext>
            </a:extLst>
          </p:cNvPr>
          <p:cNvSpPr>
            <a:spLocks noGrp="1"/>
          </p:cNvSpPr>
          <p:nvPr>
            <p:ph type="sldNum" sz="quarter" idx="4"/>
          </p:nvPr>
        </p:nvSpPr>
        <p:spPr>
          <a:xfrm>
            <a:off x="7552214" y="5572107"/>
            <a:ext cx="2406015" cy="320076"/>
          </a:xfrm>
          <a:prstGeom prst="rect">
            <a:avLst/>
          </a:prstGeom>
        </p:spPr>
        <p:txBody>
          <a:bodyPr vert="horz" lIns="91440" tIns="45720" rIns="91440" bIns="45720" rtlCol="0" anchor="ctr"/>
          <a:lstStyle>
            <a:lvl1pPr algn="r">
              <a:defRPr sz="1052">
                <a:solidFill>
                  <a:schemeClr val="tx1">
                    <a:tint val="75000"/>
                  </a:schemeClr>
                </a:solidFill>
              </a:defRPr>
            </a:lvl1pPr>
          </a:lstStyle>
          <a:p>
            <a:fld id="{35747434-7036-48DB-A148-6B3D8EE75CDA}" type="slidenum">
              <a:rPr lang="en-US" smtClean="0"/>
              <a:pPr/>
              <a:t>‹Nr.›</a:t>
            </a:fld>
            <a:endParaRPr lang="en-US" sz="877" dirty="0"/>
          </a:p>
        </p:txBody>
      </p:sp>
    </p:spTree>
    <p:extLst>
      <p:ext uri="{BB962C8B-B14F-4D97-AF65-F5344CB8AC3E}">
        <p14:creationId xmlns:p14="http://schemas.microsoft.com/office/powerpoint/2010/main" val="73467149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801563" rtl="0" eaLnBrk="1" latinLnBrk="0" hangingPunct="1">
        <a:lnSpc>
          <a:spcPct val="90000"/>
        </a:lnSpc>
        <a:spcBef>
          <a:spcPct val="0"/>
        </a:spcBef>
        <a:buNone/>
        <a:defRPr sz="3857" kern="1200">
          <a:solidFill>
            <a:schemeClr val="tx1"/>
          </a:solidFill>
          <a:latin typeface="+mj-lt"/>
          <a:ea typeface="+mj-ea"/>
          <a:cs typeface="+mj-cs"/>
        </a:defRPr>
      </a:lvl1pPr>
    </p:titleStyle>
    <p:bodyStyle>
      <a:lvl1pPr marL="200391" indent="-200391" algn="l" defTabSz="801563" rtl="0" eaLnBrk="1" latinLnBrk="0" hangingPunct="1">
        <a:lnSpc>
          <a:spcPct val="90000"/>
        </a:lnSpc>
        <a:spcBef>
          <a:spcPts val="877"/>
        </a:spcBef>
        <a:buFont typeface="Arial" panose="020B0604020202020204" pitchFamily="34" charset="0"/>
        <a:buChar char="•"/>
        <a:defRPr sz="2454" kern="1200">
          <a:solidFill>
            <a:schemeClr val="tx1"/>
          </a:solidFill>
          <a:latin typeface="+mn-lt"/>
          <a:ea typeface="+mn-ea"/>
          <a:cs typeface="+mn-cs"/>
        </a:defRPr>
      </a:lvl1pPr>
      <a:lvl2pPr marL="601172" indent="-200391" algn="l" defTabSz="801563" rtl="0" eaLnBrk="1" latinLnBrk="0" hangingPunct="1">
        <a:lnSpc>
          <a:spcPct val="90000"/>
        </a:lnSpc>
        <a:spcBef>
          <a:spcPts val="438"/>
        </a:spcBef>
        <a:buFont typeface="Arial" panose="020B0604020202020204" pitchFamily="34" charset="0"/>
        <a:buChar char="•"/>
        <a:defRPr sz="2104" kern="1200">
          <a:solidFill>
            <a:schemeClr val="tx1"/>
          </a:solidFill>
          <a:latin typeface="+mn-lt"/>
          <a:ea typeface="+mn-ea"/>
          <a:cs typeface="+mn-cs"/>
        </a:defRPr>
      </a:lvl2pPr>
      <a:lvl3pPr marL="1001954" indent="-200391" algn="l" defTabSz="801563" rtl="0" eaLnBrk="1" latinLnBrk="0" hangingPunct="1">
        <a:lnSpc>
          <a:spcPct val="90000"/>
        </a:lnSpc>
        <a:spcBef>
          <a:spcPts val="438"/>
        </a:spcBef>
        <a:buFont typeface="Arial" panose="020B0604020202020204" pitchFamily="34" charset="0"/>
        <a:buChar char="•"/>
        <a:defRPr sz="1753" kern="1200">
          <a:solidFill>
            <a:schemeClr val="tx1"/>
          </a:solidFill>
          <a:latin typeface="+mn-lt"/>
          <a:ea typeface="+mn-ea"/>
          <a:cs typeface="+mn-cs"/>
        </a:defRPr>
      </a:lvl3pPr>
      <a:lvl4pPr marL="1402735"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4pPr>
      <a:lvl5pPr marL="1803517"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5pPr>
      <a:lvl6pPr marL="2204298"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6pPr>
      <a:lvl7pPr marL="2605080"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7pPr>
      <a:lvl8pPr marL="3005861"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8pPr>
      <a:lvl9pPr marL="3406643" indent="-200391" algn="l" defTabSz="801563"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9pPr>
    </p:bodyStyle>
    <p:otherStyle>
      <a:defPPr>
        <a:defRPr lang="nb-NO"/>
      </a:defPPr>
      <a:lvl1pPr marL="0" algn="l" defTabSz="801563" rtl="0" eaLnBrk="1" latinLnBrk="0" hangingPunct="1">
        <a:defRPr sz="1578" kern="1200">
          <a:solidFill>
            <a:schemeClr val="tx1"/>
          </a:solidFill>
          <a:latin typeface="+mn-lt"/>
          <a:ea typeface="+mn-ea"/>
          <a:cs typeface="+mn-cs"/>
        </a:defRPr>
      </a:lvl1pPr>
      <a:lvl2pPr marL="400782" algn="l" defTabSz="801563" rtl="0" eaLnBrk="1" latinLnBrk="0" hangingPunct="1">
        <a:defRPr sz="1578" kern="1200">
          <a:solidFill>
            <a:schemeClr val="tx1"/>
          </a:solidFill>
          <a:latin typeface="+mn-lt"/>
          <a:ea typeface="+mn-ea"/>
          <a:cs typeface="+mn-cs"/>
        </a:defRPr>
      </a:lvl2pPr>
      <a:lvl3pPr marL="801563" algn="l" defTabSz="801563" rtl="0" eaLnBrk="1" latinLnBrk="0" hangingPunct="1">
        <a:defRPr sz="1578" kern="1200">
          <a:solidFill>
            <a:schemeClr val="tx1"/>
          </a:solidFill>
          <a:latin typeface="+mn-lt"/>
          <a:ea typeface="+mn-ea"/>
          <a:cs typeface="+mn-cs"/>
        </a:defRPr>
      </a:lvl3pPr>
      <a:lvl4pPr marL="1202345" algn="l" defTabSz="801563" rtl="0" eaLnBrk="1" latinLnBrk="0" hangingPunct="1">
        <a:defRPr sz="1578" kern="1200">
          <a:solidFill>
            <a:schemeClr val="tx1"/>
          </a:solidFill>
          <a:latin typeface="+mn-lt"/>
          <a:ea typeface="+mn-ea"/>
          <a:cs typeface="+mn-cs"/>
        </a:defRPr>
      </a:lvl4pPr>
      <a:lvl5pPr marL="1603126" algn="l" defTabSz="801563" rtl="0" eaLnBrk="1" latinLnBrk="0" hangingPunct="1">
        <a:defRPr sz="1578" kern="1200">
          <a:solidFill>
            <a:schemeClr val="tx1"/>
          </a:solidFill>
          <a:latin typeface="+mn-lt"/>
          <a:ea typeface="+mn-ea"/>
          <a:cs typeface="+mn-cs"/>
        </a:defRPr>
      </a:lvl5pPr>
      <a:lvl6pPr marL="2003908" algn="l" defTabSz="801563" rtl="0" eaLnBrk="1" latinLnBrk="0" hangingPunct="1">
        <a:defRPr sz="1578" kern="1200">
          <a:solidFill>
            <a:schemeClr val="tx1"/>
          </a:solidFill>
          <a:latin typeface="+mn-lt"/>
          <a:ea typeface="+mn-ea"/>
          <a:cs typeface="+mn-cs"/>
        </a:defRPr>
      </a:lvl6pPr>
      <a:lvl7pPr marL="2404689" algn="l" defTabSz="801563" rtl="0" eaLnBrk="1" latinLnBrk="0" hangingPunct="1">
        <a:defRPr sz="1578" kern="1200">
          <a:solidFill>
            <a:schemeClr val="tx1"/>
          </a:solidFill>
          <a:latin typeface="+mn-lt"/>
          <a:ea typeface="+mn-ea"/>
          <a:cs typeface="+mn-cs"/>
        </a:defRPr>
      </a:lvl7pPr>
      <a:lvl8pPr marL="2805471" algn="l" defTabSz="801563" rtl="0" eaLnBrk="1" latinLnBrk="0" hangingPunct="1">
        <a:defRPr sz="1578" kern="1200">
          <a:solidFill>
            <a:schemeClr val="tx1"/>
          </a:solidFill>
          <a:latin typeface="+mn-lt"/>
          <a:ea typeface="+mn-ea"/>
          <a:cs typeface="+mn-cs"/>
        </a:defRPr>
      </a:lvl8pPr>
      <a:lvl9pPr marL="3206252" algn="l" defTabSz="801563" rtl="0" eaLnBrk="1" latinLnBrk="0" hangingPunct="1">
        <a:defRPr sz="15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macdonaldhotels.co.uk/destinations/scotland/edinburgh"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hyperlink" Target="https://eur-lex.europa.eu/legal-content/EN/TXT/PDF/?uri=CONSIL:ST_10745_2021_REV_2&amp;qid=1652640983044&amp;from=DE" TargetMode="External"/><Relationship Id="rId2" Type="http://schemas.openxmlformats.org/officeDocument/2006/relationships/hyperlink" Target="https://eur-lex.europa.eu/resource.html?uri=cellar:dbb7eb9c-e575-11eb-a1a5-01aa75ed71a1.0001.02/DOC_1&amp;format=PDF" TargetMode="External"/><Relationship Id="rId1" Type="http://schemas.openxmlformats.org/officeDocument/2006/relationships/slideLayout" Target="../slideLayouts/slideLayout26.xml"/><Relationship Id="rId4" Type="http://schemas.openxmlformats.org/officeDocument/2006/relationships/hyperlink" Target="https://eur-lex.europa.eu/legal-content/EN/TXT/PDF/?uri=CONSIL:ST_15088_2021_INIT&amp;qid=1652638817940&amp;from=E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hyperlink" Target="https://eur-lex.europa.eu/legal-content/en/TXT/HTML/?uri=CELEX:02006R1907-20220301" TargetMode="Externa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lvl="0" algn="ctr">
              <a:lnSpc>
                <a:spcPts val="2400"/>
              </a:lnSpc>
              <a:spcBef>
                <a:spcPts val="0"/>
              </a:spcBef>
            </a:pPr>
            <a:r>
              <a:rPr lang="en-US" dirty="0" smtClean="0"/>
              <a:t/>
            </a:r>
            <a:br>
              <a:rPr lang="en-US" dirty="0" smtClean="0"/>
            </a:br>
            <a:r>
              <a:rPr lang="en-US" dirty="0" smtClean="0"/>
              <a:t>16</a:t>
            </a:r>
            <a:r>
              <a:rPr lang="en-US" baseline="30000" dirty="0" smtClean="0"/>
              <a:t>th</a:t>
            </a:r>
            <a:r>
              <a:rPr lang="en-US" dirty="0" smtClean="0"/>
              <a:t> Annual Conference of the </a:t>
            </a:r>
            <a:br>
              <a:rPr lang="en-US" dirty="0" smtClean="0"/>
            </a:br>
            <a:r>
              <a:rPr lang="de-DE" dirty="0" smtClean="0">
                <a:solidFill>
                  <a:prstClr val="black"/>
                </a:solidFill>
                <a:ea typeface="+mn-ea"/>
                <a:cs typeface="Helia Light"/>
              </a:rPr>
              <a:t>European Heritage Heads Forum (EHHF)</a:t>
            </a:r>
            <a:r>
              <a:rPr lang="de-DE" sz="1800" dirty="0" smtClean="0">
                <a:solidFill>
                  <a:prstClr val="black"/>
                </a:solidFill>
                <a:ea typeface="+mn-ea"/>
                <a:cs typeface="Helia Light"/>
              </a:rPr>
              <a:t/>
            </a:r>
            <a:br>
              <a:rPr lang="de-DE" sz="1800" dirty="0" smtClean="0">
                <a:solidFill>
                  <a:prstClr val="black"/>
                </a:solidFill>
                <a:ea typeface="+mn-ea"/>
                <a:cs typeface="Helia Light"/>
              </a:rPr>
            </a:br>
            <a:r>
              <a:rPr lang="en-US" dirty="0" smtClean="0"/>
              <a:t/>
            </a:r>
            <a:br>
              <a:rPr lang="en-US" dirty="0" smtClean="0"/>
            </a:br>
            <a:endParaRPr lang="de-DE" dirty="0"/>
          </a:p>
        </p:txBody>
      </p:sp>
      <p:sp>
        <p:nvSpPr>
          <p:cNvPr id="3" name="Rechteck 2"/>
          <p:cNvSpPr/>
          <p:nvPr/>
        </p:nvSpPr>
        <p:spPr>
          <a:xfrm>
            <a:off x="546099" y="2183475"/>
            <a:ext cx="8154556" cy="3077766"/>
          </a:xfrm>
          <a:prstGeom prst="rect">
            <a:avLst/>
          </a:prstGeom>
        </p:spPr>
        <p:txBody>
          <a:bodyPr wrap="square" lIns="0" tIns="0" rIns="0" bIns="0">
            <a:spAutoFit/>
          </a:bodyPr>
          <a:lstStyle/>
          <a:p>
            <a:pPr lvl="0" algn="ctr">
              <a:lnSpc>
                <a:spcPts val="2400"/>
              </a:lnSpc>
            </a:pPr>
            <a:r>
              <a:rPr lang="de-DE" sz="1800" dirty="0" smtClean="0">
                <a:solidFill>
                  <a:srgbClr val="000000"/>
                </a:solidFill>
                <a:latin typeface="Helia Light" pitchFamily="50" charset="0"/>
                <a:cs typeface="Helia Light"/>
              </a:rPr>
              <a:t>Edinburgh, May 20</a:t>
            </a:r>
            <a:r>
              <a:rPr lang="de-DE" sz="1800" baseline="30000" dirty="0" smtClean="0">
                <a:solidFill>
                  <a:srgbClr val="000000"/>
                </a:solidFill>
                <a:latin typeface="Helia Light" pitchFamily="50" charset="0"/>
                <a:cs typeface="Helia Light"/>
              </a:rPr>
              <a:t>th</a:t>
            </a:r>
            <a:r>
              <a:rPr lang="de-DE" sz="1800" dirty="0" smtClean="0">
                <a:solidFill>
                  <a:srgbClr val="000000"/>
                </a:solidFill>
                <a:latin typeface="Helia Light" pitchFamily="50" charset="0"/>
                <a:cs typeface="Helia Light"/>
              </a:rPr>
              <a:t>, </a:t>
            </a:r>
            <a:r>
              <a:rPr lang="de-DE" sz="1800" dirty="0">
                <a:solidFill>
                  <a:srgbClr val="000000"/>
                </a:solidFill>
                <a:latin typeface="Helia Light" pitchFamily="50" charset="0"/>
                <a:cs typeface="Helia Light"/>
              </a:rPr>
              <a:t>2021</a:t>
            </a:r>
          </a:p>
          <a:p>
            <a:pPr lvl="0">
              <a:lnSpc>
                <a:spcPts val="2400"/>
              </a:lnSpc>
            </a:pPr>
            <a:endParaRPr lang="de-DE" sz="1800" dirty="0">
              <a:solidFill>
                <a:srgbClr val="000000"/>
              </a:solidFill>
              <a:latin typeface="Helia Light" pitchFamily="50" charset="0"/>
              <a:cs typeface="Helia Light"/>
            </a:endParaRPr>
          </a:p>
          <a:p>
            <a:pPr lvl="0" algn="ctr">
              <a:lnSpc>
                <a:spcPts val="2400"/>
              </a:lnSpc>
            </a:pPr>
            <a:r>
              <a:rPr lang="de-DE" sz="2400" b="1" dirty="0" smtClean="0">
                <a:solidFill>
                  <a:prstClr val="black"/>
                </a:solidFill>
                <a:latin typeface="Helia Medium" pitchFamily="50" charset="0"/>
                <a:cs typeface="Helia Light"/>
              </a:rPr>
              <a:t>ANNUAL REPORT of the </a:t>
            </a:r>
          </a:p>
          <a:p>
            <a:pPr lvl="0" algn="ctr">
              <a:lnSpc>
                <a:spcPts val="2400"/>
              </a:lnSpc>
            </a:pPr>
            <a:r>
              <a:rPr lang="de-DE" sz="2400" b="1" dirty="0" smtClean="0">
                <a:solidFill>
                  <a:prstClr val="black"/>
                </a:solidFill>
                <a:latin typeface="Helia Medium" pitchFamily="50" charset="0"/>
                <a:cs typeface="Helia Light"/>
              </a:rPr>
              <a:t>EUROPEAN HERITAGE LEGAL FORUM (EHLF</a:t>
            </a:r>
            <a:r>
              <a:rPr lang="de-DE" sz="2400" b="1" dirty="0">
                <a:solidFill>
                  <a:prstClr val="black"/>
                </a:solidFill>
                <a:latin typeface="Helia Medium" pitchFamily="50" charset="0"/>
                <a:cs typeface="Helia Light"/>
              </a:rPr>
              <a:t>)</a:t>
            </a:r>
          </a:p>
          <a:p>
            <a:pPr lvl="0">
              <a:lnSpc>
                <a:spcPts val="2400"/>
              </a:lnSpc>
            </a:pPr>
            <a:endParaRPr lang="de-DE" sz="1800" dirty="0" smtClean="0">
              <a:solidFill>
                <a:srgbClr val="000000"/>
              </a:solidFill>
              <a:latin typeface="Helia Light" pitchFamily="50" charset="0"/>
              <a:cs typeface="Helia Light"/>
            </a:endParaRPr>
          </a:p>
          <a:p>
            <a:pPr lvl="0">
              <a:lnSpc>
                <a:spcPts val="2400"/>
              </a:lnSpc>
            </a:pPr>
            <a:endParaRPr lang="de-DE" sz="1800" dirty="0">
              <a:solidFill>
                <a:srgbClr val="000000"/>
              </a:solidFill>
              <a:latin typeface="Helia Light" pitchFamily="50" charset="0"/>
              <a:cs typeface="Helia Light"/>
            </a:endParaRPr>
          </a:p>
          <a:p>
            <a:pPr lvl="0">
              <a:lnSpc>
                <a:spcPts val="2400"/>
              </a:lnSpc>
            </a:pPr>
            <a:r>
              <a:rPr lang="de-DE" sz="1800" dirty="0" smtClean="0">
                <a:solidFill>
                  <a:prstClr val="black"/>
                </a:solidFill>
                <a:latin typeface="Helia Medium" pitchFamily="50" charset="0"/>
                <a:cs typeface="Helia Light"/>
              </a:rPr>
              <a:t>Assessor iuris Wolfgang Karl Göhner</a:t>
            </a:r>
            <a:endParaRPr lang="de-DE" sz="1800" dirty="0">
              <a:solidFill>
                <a:prstClr val="black"/>
              </a:solidFill>
              <a:latin typeface="Helia Medium" pitchFamily="50" charset="0"/>
              <a:cs typeface="Helia Light"/>
            </a:endParaRPr>
          </a:p>
          <a:p>
            <a:pPr lvl="0">
              <a:lnSpc>
                <a:spcPts val="2400"/>
              </a:lnSpc>
            </a:pPr>
            <a:r>
              <a:rPr lang="de-DE" sz="1600" dirty="0" smtClean="0">
                <a:solidFill>
                  <a:prstClr val="black"/>
                </a:solidFill>
                <a:latin typeface="Helia Light" pitchFamily="50" charset="0"/>
                <a:cs typeface="Helia Light"/>
              </a:rPr>
              <a:t>European Heritage Legal Forum (Chair)</a:t>
            </a:r>
          </a:p>
          <a:p>
            <a:pPr lvl="0">
              <a:lnSpc>
                <a:spcPts val="2400"/>
              </a:lnSpc>
            </a:pPr>
            <a:r>
              <a:rPr lang="de-DE" sz="1600" dirty="0" smtClean="0">
                <a:solidFill>
                  <a:prstClr val="black"/>
                </a:solidFill>
                <a:latin typeface="Helia Light" pitchFamily="50" charset="0"/>
                <a:cs typeface="Helia Light"/>
              </a:rPr>
              <a:t>German National Committee on Cultural Heritage (DNK)</a:t>
            </a:r>
          </a:p>
          <a:p>
            <a:pPr lvl="0">
              <a:lnSpc>
                <a:spcPts val="2400"/>
              </a:lnSpc>
            </a:pPr>
            <a:r>
              <a:rPr lang="de-DE" sz="1600" dirty="0" smtClean="0">
                <a:solidFill>
                  <a:prstClr val="black"/>
                </a:solidFill>
                <a:latin typeface="Helia Light" pitchFamily="50" charset="0"/>
                <a:cs typeface="Helia Light"/>
              </a:rPr>
              <a:t>Bavarian State Conservation Office (BLfD)</a:t>
            </a:r>
            <a:endParaRPr lang="de-DE" sz="1600" dirty="0">
              <a:solidFill>
                <a:prstClr val="black"/>
              </a:solidFill>
              <a:latin typeface="Helia Light" pitchFamily="50" charset="0"/>
              <a:cs typeface="Helia Light"/>
            </a:endParaRPr>
          </a:p>
        </p:txBody>
      </p:sp>
    </p:spTree>
    <p:extLst>
      <p:ext uri="{BB962C8B-B14F-4D97-AF65-F5344CB8AC3E}">
        <p14:creationId xmlns:p14="http://schemas.microsoft.com/office/powerpoint/2010/main" val="968568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73050" y="468310"/>
            <a:ext cx="8934450" cy="317500"/>
          </a:xfrm>
          <a:prstGeom prst="rect">
            <a:avLst/>
          </a:prstGeom>
          <a:effectLst/>
        </p:spPr>
        <p:txBody>
          <a:bodyPr lIns="0" tIns="0" rIns="0" anchor="t"/>
          <a:lstStyle>
            <a:lvl1pPr algn="l" defTabSz="534558" rtl="0" eaLnBrk="1" latinLnBrk="0" hangingPunct="1">
              <a:lnSpc>
                <a:spcPts val="2700"/>
              </a:lnSpc>
              <a:spcBef>
                <a:spcPct val="0"/>
              </a:spcBef>
              <a:buNone/>
              <a:defRPr sz="2400" kern="1200" baseline="0">
                <a:solidFill>
                  <a:schemeClr val="tx1"/>
                </a:solidFill>
                <a:latin typeface="Helia Light" pitchFamily="50" charset="0"/>
                <a:ea typeface="+mj-ea"/>
                <a:cs typeface="+mj-cs"/>
              </a:defRPr>
            </a:lvl1pPr>
          </a:lstStyle>
          <a:p>
            <a:endParaRPr lang="en-US" dirty="0" smtClean="0">
              <a:solidFill>
                <a:prstClr val="black"/>
              </a:solidFill>
            </a:endParaRPr>
          </a:p>
          <a:p>
            <a:endParaRPr lang="de-DE" dirty="0">
              <a:solidFill>
                <a:prstClr val="black"/>
              </a:solidFill>
            </a:endParaRPr>
          </a:p>
        </p:txBody>
      </p:sp>
      <p:sp>
        <p:nvSpPr>
          <p:cNvPr id="5" name="Datumsplatzhalter 3"/>
          <p:cNvSpPr txBox="1">
            <a:spLocks/>
          </p:cNvSpPr>
          <p:nvPr/>
        </p:nvSpPr>
        <p:spPr>
          <a:xfrm>
            <a:off x="273050" y="121192"/>
            <a:ext cx="8934450" cy="143127"/>
          </a:xfrm>
          <a:prstGeom prst="rect">
            <a:avLst/>
          </a:prstGeom>
        </p:spPr>
        <p:txBody>
          <a:bodyPr vert="horz" lIns="0" tIns="0" rIns="0" bIns="0" rtlCol="0" anchor="t" anchorCtr="0"/>
          <a:lstStyle>
            <a:defPPr>
              <a:defRPr lang="de-DE"/>
            </a:defPPr>
            <a:lvl1pPr marL="0" algn="l" defTabSz="534558" rtl="0" eaLnBrk="1" latinLnBrk="0" hangingPunct="1">
              <a:defRPr sz="900" kern="1200">
                <a:solidFill>
                  <a:schemeClr val="tx1"/>
                </a:solidFill>
                <a:latin typeface="Helia Light" pitchFamily="50" charset="0"/>
                <a:ea typeface="+mn-ea"/>
                <a:cs typeface="+mn-cs"/>
              </a:defRPr>
            </a:lvl1pPr>
            <a:lvl2pPr marL="534558" algn="l" defTabSz="534558" rtl="0" eaLnBrk="1" latinLnBrk="0" hangingPunct="1">
              <a:defRPr sz="2100" kern="1200">
                <a:solidFill>
                  <a:schemeClr val="tx1"/>
                </a:solidFill>
                <a:latin typeface="+mn-lt"/>
                <a:ea typeface="+mn-ea"/>
                <a:cs typeface="+mn-cs"/>
              </a:defRPr>
            </a:lvl2pPr>
            <a:lvl3pPr marL="1069116" algn="l" defTabSz="534558" rtl="0" eaLnBrk="1" latinLnBrk="0" hangingPunct="1">
              <a:defRPr sz="2100" kern="1200">
                <a:solidFill>
                  <a:schemeClr val="tx1"/>
                </a:solidFill>
                <a:latin typeface="+mn-lt"/>
                <a:ea typeface="+mn-ea"/>
                <a:cs typeface="+mn-cs"/>
              </a:defRPr>
            </a:lvl3pPr>
            <a:lvl4pPr marL="1603675" algn="l" defTabSz="534558" rtl="0" eaLnBrk="1" latinLnBrk="0" hangingPunct="1">
              <a:defRPr sz="2100" kern="1200">
                <a:solidFill>
                  <a:schemeClr val="tx1"/>
                </a:solidFill>
                <a:latin typeface="+mn-lt"/>
                <a:ea typeface="+mn-ea"/>
                <a:cs typeface="+mn-cs"/>
              </a:defRPr>
            </a:lvl4pPr>
            <a:lvl5pPr marL="2138233" algn="l" defTabSz="534558" rtl="0" eaLnBrk="1" latinLnBrk="0" hangingPunct="1">
              <a:defRPr sz="2100" kern="1200">
                <a:solidFill>
                  <a:schemeClr val="tx1"/>
                </a:solidFill>
                <a:latin typeface="+mn-lt"/>
                <a:ea typeface="+mn-ea"/>
                <a:cs typeface="+mn-cs"/>
              </a:defRPr>
            </a:lvl5pPr>
            <a:lvl6pPr marL="2672791" algn="l" defTabSz="534558" rtl="0" eaLnBrk="1" latinLnBrk="0" hangingPunct="1">
              <a:defRPr sz="2100" kern="1200">
                <a:solidFill>
                  <a:schemeClr val="tx1"/>
                </a:solidFill>
                <a:latin typeface="+mn-lt"/>
                <a:ea typeface="+mn-ea"/>
                <a:cs typeface="+mn-cs"/>
              </a:defRPr>
            </a:lvl6pPr>
            <a:lvl7pPr marL="3207349" algn="l" defTabSz="534558" rtl="0" eaLnBrk="1" latinLnBrk="0" hangingPunct="1">
              <a:defRPr sz="2100" kern="1200">
                <a:solidFill>
                  <a:schemeClr val="tx1"/>
                </a:solidFill>
                <a:latin typeface="+mn-lt"/>
                <a:ea typeface="+mn-ea"/>
                <a:cs typeface="+mn-cs"/>
              </a:defRPr>
            </a:lvl7pPr>
            <a:lvl8pPr marL="3741908" algn="l" defTabSz="534558" rtl="0" eaLnBrk="1" latinLnBrk="0" hangingPunct="1">
              <a:defRPr sz="2100" kern="1200">
                <a:solidFill>
                  <a:schemeClr val="tx1"/>
                </a:solidFill>
                <a:latin typeface="+mn-lt"/>
                <a:ea typeface="+mn-ea"/>
                <a:cs typeface="+mn-cs"/>
              </a:defRPr>
            </a:lvl8pPr>
            <a:lvl9pPr marL="4276466" algn="l" defTabSz="534558" rtl="0" eaLnBrk="1" latinLnBrk="0" hangingPunct="1">
              <a:defRPr sz="2100" kern="1200">
                <a:solidFill>
                  <a:schemeClr val="tx1"/>
                </a:solidFill>
                <a:latin typeface="+mn-lt"/>
                <a:ea typeface="+mn-ea"/>
                <a:cs typeface="+mn-cs"/>
              </a:defRPr>
            </a:lvl9pPr>
          </a:lstStyle>
          <a:p>
            <a:endParaRPr lang="de-DE" dirty="0">
              <a:solidFill>
                <a:prstClr val="black"/>
              </a:solidFill>
            </a:endParaRPr>
          </a:p>
        </p:txBody>
      </p:sp>
      <p:sp>
        <p:nvSpPr>
          <p:cNvPr id="6" name="Foliennummernplatzhalter 5"/>
          <p:cNvSpPr>
            <a:spLocks noGrp="1"/>
          </p:cNvSpPr>
          <p:nvPr>
            <p:ph type="sldNum" sz="quarter" idx="12"/>
          </p:nvPr>
        </p:nvSpPr>
        <p:spPr/>
        <p:txBody>
          <a:bodyPr/>
          <a:lstStyle/>
          <a:p>
            <a:fld id="{401324B7-3E62-194C-9E04-E1866AC47A87}" type="slidenum">
              <a:rPr lang="de-DE" smtClean="0">
                <a:solidFill>
                  <a:prstClr val="black"/>
                </a:solidFill>
              </a:rPr>
              <a:pPr/>
              <a:t>10</a:t>
            </a:fld>
            <a:endParaRPr lang="de-DE" dirty="0">
              <a:solidFill>
                <a:prstClr val="black"/>
              </a:solidFill>
            </a:endParaRPr>
          </a:p>
        </p:txBody>
      </p:sp>
      <p:sp>
        <p:nvSpPr>
          <p:cNvPr id="11"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900">
                <a:solidFill>
                  <a:schemeClr val="tx1"/>
                </a:solidFill>
                <a:latin typeface="Helia Light" pitchFamily="50" charset="0"/>
              </a:defRPr>
            </a:lvl1pPr>
          </a:lstStyle>
          <a:p>
            <a:r>
              <a:rPr lang="de-DE" sz="1000" dirty="0" smtClean="0">
                <a:solidFill>
                  <a:prstClr val="black"/>
                </a:solidFill>
              </a:rPr>
              <a:t>European </a:t>
            </a:r>
            <a:r>
              <a:rPr lang="de-DE" sz="1000" dirty="0">
                <a:solidFill>
                  <a:prstClr val="black"/>
                </a:solidFill>
              </a:rPr>
              <a:t>Cultural Heritage Year 2018 </a:t>
            </a:r>
            <a:r>
              <a:rPr lang="de-DE" sz="1000" dirty="0" smtClean="0">
                <a:solidFill>
                  <a:prstClr val="black"/>
                </a:solidFill>
              </a:rPr>
              <a:t>„SHARING HERITAGE“</a:t>
            </a:r>
            <a:endParaRPr lang="de-DE" sz="1000" dirty="0">
              <a:solidFill>
                <a:prstClr val="black"/>
              </a:solidFill>
            </a:endParaRPr>
          </a:p>
        </p:txBody>
      </p:sp>
      <p:sp>
        <p:nvSpPr>
          <p:cNvPr id="13" name="Inhaltsplatzhalter 1"/>
          <p:cNvSpPr>
            <a:spLocks noGrp="1"/>
          </p:cNvSpPr>
          <p:nvPr>
            <p:ph sz="quarter" idx="13"/>
          </p:nvPr>
        </p:nvSpPr>
        <p:spPr>
          <a:xfrm>
            <a:off x="273050" y="468310"/>
            <a:ext cx="9469438" cy="5196775"/>
          </a:xfrm>
          <a:prstGeom prst="rect">
            <a:avLst/>
          </a:prstGeom>
        </p:spPr>
        <p:txBody>
          <a:bodyPr lIns="0" tIns="0" rIns="0" bIns="0"/>
          <a:lstStyle/>
          <a:p>
            <a:pPr lvl="0">
              <a:spcBef>
                <a:spcPts val="0"/>
              </a:spcBef>
            </a:pPr>
            <a:r>
              <a:rPr lang="en-US" sz="2100" b="1" u="sng" dirty="0" smtClean="0">
                <a:solidFill>
                  <a:prstClr val="black"/>
                </a:solidFill>
                <a:latin typeface="Calibri"/>
              </a:rPr>
              <a:t>Essentials to report:</a:t>
            </a:r>
          </a:p>
          <a:p>
            <a:pPr lvl="0">
              <a:spcBef>
                <a:spcPts val="0"/>
              </a:spcBef>
            </a:pPr>
            <a:r>
              <a:rPr lang="en-US" sz="2400" b="1" u="sng" dirty="0" smtClean="0">
                <a:solidFill>
                  <a:srgbClr val="000000"/>
                </a:solidFill>
                <a:latin typeface="Calibri"/>
                <a:ea typeface="Times New Roman"/>
                <a:cs typeface="Calibri"/>
              </a:rPr>
              <a:t>Members and the Chair of the EHLF Secretariat</a:t>
            </a:r>
          </a:p>
          <a:p>
            <a:pPr lvl="0">
              <a:spcBef>
                <a:spcPts val="0"/>
              </a:spcBef>
            </a:pPr>
            <a:endParaRPr lang="en-US" sz="2100" b="1" u="sng" dirty="0" smtClean="0">
              <a:solidFill>
                <a:prstClr val="black"/>
              </a:solidFill>
              <a:latin typeface="Calibri"/>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1151" y="1395092"/>
            <a:ext cx="1801634" cy="159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7020947" y="2954407"/>
            <a:ext cx="2186553" cy="46166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altLang="de-DE" sz="1200" b="0" i="0" u="none" strike="noStrike" kern="0" cap="none" spc="0" normalizeH="0" baseline="0" noProof="0" dirty="0" smtClean="0">
                <a:ln>
                  <a:noFill/>
                </a:ln>
                <a:solidFill>
                  <a:prstClr val="black"/>
                </a:solidFill>
                <a:effectLst/>
                <a:uLnTx/>
                <a:uFillTx/>
                <a:latin typeface="Arial" charset="0"/>
                <a:cs typeface="Arial" charset="0"/>
              </a:rPr>
              <a:t>Alexandra Warr-Coxen </a:t>
            </a:r>
          </a:p>
          <a:p>
            <a:pPr marL="0" marR="0" lvl="0" indent="0" algn="ctr" defTabSz="914400" eaLnBrk="1" fontAlgn="auto" latinLnBrk="0" hangingPunct="1">
              <a:lnSpc>
                <a:spcPct val="100000"/>
              </a:lnSpc>
              <a:spcBef>
                <a:spcPts val="0"/>
              </a:spcBef>
              <a:spcAft>
                <a:spcPts val="0"/>
              </a:spcAft>
              <a:buClrTx/>
              <a:buSzTx/>
              <a:buFontTx/>
              <a:buNone/>
              <a:tabLst/>
              <a:defRPr/>
            </a:pPr>
            <a:r>
              <a:rPr lang="de-DE" sz="1200" kern="0" dirty="0" smtClean="0">
                <a:solidFill>
                  <a:prstClr val="black"/>
                </a:solidFill>
                <a:latin typeface="Arial" charset="0"/>
                <a:cs typeface="Arial" charset="0"/>
              </a:rPr>
              <a:t>United Kingdom (England)</a:t>
            </a:r>
            <a:endParaRPr kumimoji="0" lang="de-DE" sz="1200" b="0" i="0" u="none" strike="noStrike" kern="0" cap="none" spc="0" normalizeH="0" baseline="0" noProof="0" dirty="0" smtClean="0">
              <a:ln>
                <a:noFill/>
              </a:ln>
              <a:solidFill>
                <a:sysClr val="windowText" lastClr="000000"/>
              </a:solidFill>
              <a:effectLst/>
              <a:uLnTx/>
              <a:uFillTx/>
            </a:endParaRPr>
          </a:p>
        </p:txBody>
      </p:sp>
      <p:sp>
        <p:nvSpPr>
          <p:cNvPr id="3" name="Rechteck 2"/>
          <p:cNvSpPr/>
          <p:nvPr/>
        </p:nvSpPr>
        <p:spPr>
          <a:xfrm>
            <a:off x="1045983" y="5258943"/>
            <a:ext cx="2255746"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altLang="de-DE" sz="1200" b="0" i="0" u="none" strike="noStrike" kern="0" cap="none" spc="0" normalizeH="0" baseline="0" noProof="0" dirty="0" smtClean="0">
                <a:ln>
                  <a:noFill/>
                </a:ln>
                <a:solidFill>
                  <a:prstClr val="black"/>
                </a:solidFill>
                <a:effectLst/>
                <a:uLnTx/>
                <a:uFillTx/>
                <a:latin typeface="Arial" charset="0"/>
                <a:cs typeface="Arial" charset="0"/>
              </a:rPr>
              <a:t>Jacek Buonaventura Brudnicki</a:t>
            </a:r>
          </a:p>
          <a:p>
            <a:pPr marL="0" marR="0" lvl="0" indent="0" algn="ctr" defTabSz="914400" eaLnBrk="1" fontAlgn="auto" latinLnBrk="0" hangingPunct="1">
              <a:lnSpc>
                <a:spcPct val="100000"/>
              </a:lnSpc>
              <a:spcBef>
                <a:spcPts val="0"/>
              </a:spcBef>
              <a:spcAft>
                <a:spcPts val="0"/>
              </a:spcAft>
              <a:buClrTx/>
              <a:buSzTx/>
              <a:buFontTx/>
              <a:buNone/>
              <a:tabLst/>
              <a:defRPr/>
            </a:pPr>
            <a:r>
              <a:rPr lang="de-DE" sz="1200" kern="0" dirty="0" smtClean="0">
                <a:solidFill>
                  <a:prstClr val="black"/>
                </a:solidFill>
                <a:latin typeface="Arial" charset="0"/>
                <a:cs typeface="Arial" charset="0"/>
              </a:rPr>
              <a:t>Poland</a:t>
            </a:r>
            <a:endParaRPr kumimoji="0" lang="de-DE" sz="1200" b="0" i="0" u="none" strike="noStrike" kern="0" cap="none" spc="0" normalizeH="0" baseline="0" noProof="0" dirty="0" smtClean="0">
              <a:ln>
                <a:noFill/>
              </a:ln>
              <a:solidFill>
                <a:sysClr val="windowText" lastClr="000000"/>
              </a:solidFill>
              <a:effectLst/>
              <a:uLnTx/>
              <a:uFillTx/>
            </a:endParaRPr>
          </a:p>
        </p:txBody>
      </p:sp>
      <p:sp>
        <p:nvSpPr>
          <p:cNvPr id="8" name="Rechteck 7"/>
          <p:cNvSpPr/>
          <p:nvPr/>
        </p:nvSpPr>
        <p:spPr>
          <a:xfrm>
            <a:off x="4201460" y="5245394"/>
            <a:ext cx="1702710"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altLang="de-DE" sz="1200" b="0" i="0" u="none" strike="noStrike" kern="0" cap="none" spc="0" normalizeH="0" baseline="0" noProof="0" dirty="0" smtClean="0">
                <a:ln>
                  <a:noFill/>
                </a:ln>
                <a:solidFill>
                  <a:prstClr val="black"/>
                </a:solidFill>
                <a:effectLst/>
                <a:uLnTx/>
                <a:uFillTx/>
                <a:latin typeface="Arial" charset="0"/>
                <a:cs typeface="Arial" charset="0"/>
              </a:rPr>
              <a:t>Wolfgang Karl Göhner</a:t>
            </a:r>
          </a:p>
          <a:p>
            <a:pPr marL="0" marR="0" lvl="0" indent="0" algn="ctr" defTabSz="914400" eaLnBrk="1" fontAlgn="auto" latinLnBrk="0" hangingPunct="1">
              <a:lnSpc>
                <a:spcPct val="100000"/>
              </a:lnSpc>
              <a:spcBef>
                <a:spcPts val="0"/>
              </a:spcBef>
              <a:spcAft>
                <a:spcPts val="0"/>
              </a:spcAft>
              <a:buClrTx/>
              <a:buSzTx/>
              <a:buFontTx/>
              <a:buNone/>
              <a:tabLst/>
              <a:defRPr/>
            </a:pPr>
            <a:r>
              <a:rPr lang="de-DE" sz="1200" kern="0" dirty="0" smtClean="0">
                <a:solidFill>
                  <a:prstClr val="black"/>
                </a:solidFill>
                <a:latin typeface="Arial" charset="0"/>
                <a:cs typeface="Arial" charset="0"/>
              </a:rPr>
              <a:t>Germany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smtClean="0">
                <a:ln>
                  <a:noFill/>
                </a:ln>
                <a:solidFill>
                  <a:prstClr val="black"/>
                </a:solidFill>
                <a:effectLst/>
                <a:uLnTx/>
                <a:uFillTx/>
                <a:latin typeface="Arial" charset="0"/>
                <a:cs typeface="Arial" charset="0"/>
              </a:rPr>
              <a:t>Chairman</a:t>
            </a:r>
            <a:endParaRPr kumimoji="0" lang="de-DE" sz="1200" b="0" i="0" u="none" strike="noStrike" kern="0" cap="none" spc="0" normalizeH="0" baseline="0" noProof="0" dirty="0" smtClean="0">
              <a:ln>
                <a:noFill/>
              </a:ln>
              <a:solidFill>
                <a:sysClr val="windowText" lastClr="000000"/>
              </a:solidFill>
              <a:effectLst/>
              <a:uLnTx/>
              <a:uFillTx/>
            </a:endParaRPr>
          </a:p>
        </p:txBody>
      </p:sp>
      <p:sp>
        <p:nvSpPr>
          <p:cNvPr id="12" name="Rechteck 11"/>
          <p:cNvSpPr/>
          <p:nvPr/>
        </p:nvSpPr>
        <p:spPr>
          <a:xfrm>
            <a:off x="7515202" y="5239048"/>
            <a:ext cx="1207382"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altLang="de-DE" sz="1200" b="0" i="0" u="none" strike="noStrike" kern="0" cap="none" spc="0" normalizeH="0" baseline="0" noProof="0" dirty="0" smtClean="0">
                <a:ln>
                  <a:noFill/>
                </a:ln>
                <a:solidFill>
                  <a:prstClr val="black"/>
                </a:solidFill>
                <a:effectLst/>
                <a:uLnTx/>
                <a:uFillTx/>
                <a:latin typeface="Arial" charset="0"/>
                <a:cs typeface="Arial" charset="0"/>
              </a:rPr>
              <a:t>Juha</a:t>
            </a:r>
            <a:r>
              <a:rPr kumimoji="0" lang="de-DE" altLang="de-DE" sz="1200" b="0" i="0" u="none" strike="noStrike" kern="0" cap="none" spc="0" normalizeH="0" noProof="0" dirty="0" smtClean="0">
                <a:ln>
                  <a:noFill/>
                </a:ln>
                <a:solidFill>
                  <a:prstClr val="black"/>
                </a:solidFill>
                <a:effectLst/>
                <a:uLnTx/>
                <a:uFillTx/>
                <a:latin typeface="Arial" charset="0"/>
                <a:cs typeface="Arial" charset="0"/>
              </a:rPr>
              <a:t> Maaperä</a:t>
            </a:r>
            <a:endParaRPr kumimoji="0" lang="de-DE" altLang="de-DE" sz="1200" b="0" i="0" u="none" strike="noStrike" kern="0" cap="none" spc="0" normalizeH="0" baseline="0" noProof="0" dirty="0" smtClean="0">
              <a:ln>
                <a:noFill/>
              </a:ln>
              <a:solidFill>
                <a:prstClr val="black"/>
              </a:solidFill>
              <a:effectLst/>
              <a:uLnTx/>
              <a:uFillTx/>
              <a:latin typeface="Arial"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de-DE" sz="1200" kern="0" dirty="0" smtClean="0">
                <a:solidFill>
                  <a:prstClr val="black"/>
                </a:solidFill>
                <a:latin typeface="Arial" charset="0"/>
                <a:cs typeface="Arial" charset="0"/>
              </a:rPr>
              <a:t>Finland</a:t>
            </a:r>
            <a:endParaRPr kumimoji="0" lang="de-DE" sz="1200" b="0" i="0" u="none" strike="noStrike" kern="0" cap="none" spc="0" normalizeH="0" baseline="0" noProof="0" dirty="0" smtClean="0">
              <a:ln>
                <a:noFill/>
              </a:ln>
              <a:solidFill>
                <a:sysClr val="windowText" lastClr="000000"/>
              </a:solidFill>
              <a:effectLst/>
              <a:uLnTx/>
              <a:uFillTx/>
            </a:endParaRPr>
          </a:p>
        </p:txBody>
      </p:sp>
      <p:sp>
        <p:nvSpPr>
          <p:cNvPr id="14" name="Rechteck 13"/>
          <p:cNvSpPr/>
          <p:nvPr/>
        </p:nvSpPr>
        <p:spPr>
          <a:xfrm>
            <a:off x="1433910" y="3006319"/>
            <a:ext cx="1479892"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altLang="de-DE" sz="1200" b="0" i="0" u="none" strike="noStrike" kern="0" cap="none" spc="0" normalizeH="0" baseline="0" noProof="0" dirty="0" smtClean="0">
                <a:ln>
                  <a:noFill/>
                </a:ln>
                <a:solidFill>
                  <a:prstClr val="black"/>
                </a:solidFill>
                <a:effectLst/>
                <a:uLnTx/>
                <a:uFillTx/>
                <a:latin typeface="Arial" charset="0"/>
                <a:cs typeface="Arial" charset="0"/>
              </a:rPr>
              <a:t>Vera Ameels</a:t>
            </a:r>
          </a:p>
          <a:p>
            <a:pPr marL="0" marR="0" lvl="0" indent="0" algn="ctr" defTabSz="914400" eaLnBrk="1" fontAlgn="auto" latinLnBrk="0" hangingPunct="1">
              <a:lnSpc>
                <a:spcPct val="100000"/>
              </a:lnSpc>
              <a:spcBef>
                <a:spcPts val="0"/>
              </a:spcBef>
              <a:spcAft>
                <a:spcPts val="0"/>
              </a:spcAft>
              <a:buClrTx/>
              <a:buSzTx/>
              <a:buFontTx/>
              <a:buNone/>
              <a:tabLst/>
              <a:defRPr/>
            </a:pPr>
            <a:r>
              <a:rPr lang="de-DE" sz="1200" kern="0" dirty="0" smtClean="0">
                <a:solidFill>
                  <a:prstClr val="black"/>
                </a:solidFill>
                <a:latin typeface="Arial" charset="0"/>
                <a:cs typeface="Arial" charset="0"/>
              </a:rPr>
              <a:t>Belgium (Flanders)</a:t>
            </a:r>
            <a:endParaRPr kumimoji="0" lang="de-DE" sz="1200" b="0" i="0" u="none" strike="noStrike" kern="0" cap="none" spc="0" normalizeH="0" baseline="0" noProof="0" dirty="0" smtClean="0">
              <a:ln>
                <a:noFill/>
              </a:ln>
              <a:solidFill>
                <a:sysClr val="windowText" lastClr="000000"/>
              </a:solidFill>
              <a:effectLst/>
              <a:uLnTx/>
              <a:uFillTx/>
            </a:endParaRPr>
          </a:p>
        </p:txBody>
      </p:sp>
      <p:sp>
        <p:nvSpPr>
          <p:cNvPr id="15" name="Rechteck 14"/>
          <p:cNvSpPr/>
          <p:nvPr/>
        </p:nvSpPr>
        <p:spPr>
          <a:xfrm>
            <a:off x="4409851" y="3012348"/>
            <a:ext cx="1285929"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altLang="de-DE" sz="1200" b="0" i="0" u="none" strike="noStrike" kern="0" cap="none" spc="0" normalizeH="0" baseline="0" noProof="0" dirty="0" smtClean="0">
                <a:ln>
                  <a:noFill/>
                </a:ln>
                <a:solidFill>
                  <a:prstClr val="black"/>
                </a:solidFill>
                <a:effectLst/>
                <a:uLnTx/>
                <a:uFillTx/>
                <a:latin typeface="Arial" charset="0"/>
                <a:cs typeface="Arial" charset="0"/>
              </a:rPr>
              <a:t>Tove Elise Ihler</a:t>
            </a:r>
          </a:p>
          <a:p>
            <a:pPr marL="0" marR="0" lvl="0" indent="0" algn="ctr" defTabSz="914400" eaLnBrk="1" fontAlgn="auto" latinLnBrk="0" hangingPunct="1">
              <a:lnSpc>
                <a:spcPct val="100000"/>
              </a:lnSpc>
              <a:spcBef>
                <a:spcPts val="0"/>
              </a:spcBef>
              <a:spcAft>
                <a:spcPts val="0"/>
              </a:spcAft>
              <a:buClrTx/>
              <a:buSzTx/>
              <a:buFontTx/>
              <a:buNone/>
              <a:tabLst/>
              <a:defRPr/>
            </a:pPr>
            <a:r>
              <a:rPr lang="de-DE" sz="1200" kern="0" dirty="0" smtClean="0">
                <a:solidFill>
                  <a:prstClr val="black"/>
                </a:solidFill>
                <a:latin typeface="Arial" charset="0"/>
                <a:cs typeface="Arial" charset="0"/>
              </a:rPr>
              <a:t>Norway</a:t>
            </a:r>
            <a:endParaRPr kumimoji="0" lang="de-DE" sz="1200" b="0" i="0" u="none" strike="noStrike" kern="0" cap="none" spc="0" normalizeH="0" baseline="0" noProof="0" dirty="0" smtClean="0">
              <a:ln>
                <a:noFill/>
              </a:ln>
              <a:solidFill>
                <a:sysClr val="windowText" lastClr="000000"/>
              </a:solidFill>
              <a:effectLst/>
              <a:uLnTx/>
              <a:uFillTx/>
            </a:endParaRPr>
          </a:p>
        </p:txBody>
      </p:sp>
      <p:pic>
        <p:nvPicPr>
          <p:cNvPr id="3074" name="Picture 2" descr="G:\Stab J\Allgemein\EHHF - EHLF\EHHF - 14. Sitzung vom 22.-24.05.2019 in Stockholm - EHLF-Bericht - PPP - EHLF - Secretariat - Juha Maaperä.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245" y="3545324"/>
            <a:ext cx="1197841" cy="16013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Stab J\Allgemein\EHHF - EHLF\EHHF - 14. Sitzung vom 22.-24.05.2019 in Stockholm - EHLF-Bericht - PPP - EHLF - Secretariat - Jacek Brudnick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398" y="3527810"/>
            <a:ext cx="1599035" cy="159903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I:\Eigene Dateien\Personalangelegenheiten\WKG - Photo 2017091401 - b-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1061" y="3561275"/>
            <a:ext cx="2383511" cy="15889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Windows\Temp\Ihler, Tove Elise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2195" y="1395092"/>
            <a:ext cx="1521240" cy="1596364"/>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4598" y="1269814"/>
            <a:ext cx="1140633" cy="1710207"/>
          </a:xfrm>
          <a:prstGeom prst="rect">
            <a:avLst/>
          </a:prstGeom>
        </p:spPr>
      </p:pic>
    </p:spTree>
    <p:extLst>
      <p:ext uri="{BB962C8B-B14F-4D97-AF65-F5344CB8AC3E}">
        <p14:creationId xmlns:p14="http://schemas.microsoft.com/office/powerpoint/2010/main" val="1820151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73050" y="468310"/>
            <a:ext cx="8934450" cy="317500"/>
          </a:xfrm>
          <a:prstGeom prst="rect">
            <a:avLst/>
          </a:prstGeom>
          <a:effectLst/>
        </p:spPr>
        <p:txBody>
          <a:bodyPr lIns="0" tIns="0" rIns="0" anchor="t"/>
          <a:lstStyle>
            <a:lvl1pPr algn="l" defTabSz="534558" rtl="0" eaLnBrk="1" latinLnBrk="0" hangingPunct="1">
              <a:lnSpc>
                <a:spcPts val="2700"/>
              </a:lnSpc>
              <a:spcBef>
                <a:spcPct val="0"/>
              </a:spcBef>
              <a:buNone/>
              <a:defRPr sz="2400" kern="1200" baseline="0">
                <a:solidFill>
                  <a:schemeClr val="tx1"/>
                </a:solidFill>
                <a:latin typeface="Helia Light" pitchFamily="50" charset="0"/>
                <a:ea typeface="+mj-ea"/>
                <a:cs typeface="+mj-cs"/>
              </a:defRPr>
            </a:lvl1pPr>
          </a:lstStyle>
          <a:p>
            <a:endParaRPr lang="en-US" dirty="0" smtClean="0">
              <a:solidFill>
                <a:prstClr val="black"/>
              </a:solidFill>
            </a:endParaRPr>
          </a:p>
          <a:p>
            <a:endParaRPr lang="de-DE" dirty="0">
              <a:solidFill>
                <a:prstClr val="black"/>
              </a:solidFill>
            </a:endParaRPr>
          </a:p>
        </p:txBody>
      </p:sp>
      <p:sp>
        <p:nvSpPr>
          <p:cNvPr id="5" name="Datumsplatzhalter 3"/>
          <p:cNvSpPr txBox="1">
            <a:spLocks/>
          </p:cNvSpPr>
          <p:nvPr/>
        </p:nvSpPr>
        <p:spPr>
          <a:xfrm>
            <a:off x="273050" y="121192"/>
            <a:ext cx="8934450" cy="143127"/>
          </a:xfrm>
          <a:prstGeom prst="rect">
            <a:avLst/>
          </a:prstGeom>
        </p:spPr>
        <p:txBody>
          <a:bodyPr vert="horz" lIns="0" tIns="0" rIns="0" bIns="0" rtlCol="0" anchor="t" anchorCtr="0"/>
          <a:lstStyle>
            <a:defPPr>
              <a:defRPr lang="de-DE"/>
            </a:defPPr>
            <a:lvl1pPr marL="0" algn="l" defTabSz="534558" rtl="0" eaLnBrk="1" latinLnBrk="0" hangingPunct="1">
              <a:defRPr sz="900" kern="1200">
                <a:solidFill>
                  <a:schemeClr val="tx1"/>
                </a:solidFill>
                <a:latin typeface="Helia Light" pitchFamily="50" charset="0"/>
                <a:ea typeface="+mn-ea"/>
                <a:cs typeface="+mn-cs"/>
              </a:defRPr>
            </a:lvl1pPr>
            <a:lvl2pPr marL="534558" algn="l" defTabSz="534558" rtl="0" eaLnBrk="1" latinLnBrk="0" hangingPunct="1">
              <a:defRPr sz="2100" kern="1200">
                <a:solidFill>
                  <a:schemeClr val="tx1"/>
                </a:solidFill>
                <a:latin typeface="+mn-lt"/>
                <a:ea typeface="+mn-ea"/>
                <a:cs typeface="+mn-cs"/>
              </a:defRPr>
            </a:lvl2pPr>
            <a:lvl3pPr marL="1069116" algn="l" defTabSz="534558" rtl="0" eaLnBrk="1" latinLnBrk="0" hangingPunct="1">
              <a:defRPr sz="2100" kern="1200">
                <a:solidFill>
                  <a:schemeClr val="tx1"/>
                </a:solidFill>
                <a:latin typeface="+mn-lt"/>
                <a:ea typeface="+mn-ea"/>
                <a:cs typeface="+mn-cs"/>
              </a:defRPr>
            </a:lvl3pPr>
            <a:lvl4pPr marL="1603675" algn="l" defTabSz="534558" rtl="0" eaLnBrk="1" latinLnBrk="0" hangingPunct="1">
              <a:defRPr sz="2100" kern="1200">
                <a:solidFill>
                  <a:schemeClr val="tx1"/>
                </a:solidFill>
                <a:latin typeface="+mn-lt"/>
                <a:ea typeface="+mn-ea"/>
                <a:cs typeface="+mn-cs"/>
              </a:defRPr>
            </a:lvl4pPr>
            <a:lvl5pPr marL="2138233" algn="l" defTabSz="534558" rtl="0" eaLnBrk="1" latinLnBrk="0" hangingPunct="1">
              <a:defRPr sz="2100" kern="1200">
                <a:solidFill>
                  <a:schemeClr val="tx1"/>
                </a:solidFill>
                <a:latin typeface="+mn-lt"/>
                <a:ea typeface="+mn-ea"/>
                <a:cs typeface="+mn-cs"/>
              </a:defRPr>
            </a:lvl5pPr>
            <a:lvl6pPr marL="2672791" algn="l" defTabSz="534558" rtl="0" eaLnBrk="1" latinLnBrk="0" hangingPunct="1">
              <a:defRPr sz="2100" kern="1200">
                <a:solidFill>
                  <a:schemeClr val="tx1"/>
                </a:solidFill>
                <a:latin typeface="+mn-lt"/>
                <a:ea typeface="+mn-ea"/>
                <a:cs typeface="+mn-cs"/>
              </a:defRPr>
            </a:lvl6pPr>
            <a:lvl7pPr marL="3207349" algn="l" defTabSz="534558" rtl="0" eaLnBrk="1" latinLnBrk="0" hangingPunct="1">
              <a:defRPr sz="2100" kern="1200">
                <a:solidFill>
                  <a:schemeClr val="tx1"/>
                </a:solidFill>
                <a:latin typeface="+mn-lt"/>
                <a:ea typeface="+mn-ea"/>
                <a:cs typeface="+mn-cs"/>
              </a:defRPr>
            </a:lvl7pPr>
            <a:lvl8pPr marL="3741908" algn="l" defTabSz="534558" rtl="0" eaLnBrk="1" latinLnBrk="0" hangingPunct="1">
              <a:defRPr sz="2100" kern="1200">
                <a:solidFill>
                  <a:schemeClr val="tx1"/>
                </a:solidFill>
                <a:latin typeface="+mn-lt"/>
                <a:ea typeface="+mn-ea"/>
                <a:cs typeface="+mn-cs"/>
              </a:defRPr>
            </a:lvl8pPr>
            <a:lvl9pPr marL="4276466" algn="l" defTabSz="534558" rtl="0" eaLnBrk="1" latinLnBrk="0" hangingPunct="1">
              <a:defRPr sz="2100" kern="1200">
                <a:solidFill>
                  <a:schemeClr val="tx1"/>
                </a:solidFill>
                <a:latin typeface="+mn-lt"/>
                <a:ea typeface="+mn-ea"/>
                <a:cs typeface="+mn-cs"/>
              </a:defRPr>
            </a:lvl9pPr>
          </a:lstStyle>
          <a:p>
            <a:endParaRPr lang="de-DE" dirty="0">
              <a:solidFill>
                <a:prstClr val="black"/>
              </a:solidFill>
            </a:endParaRPr>
          </a:p>
        </p:txBody>
      </p:sp>
      <p:sp>
        <p:nvSpPr>
          <p:cNvPr id="6" name="Foliennummernplatzhalter 5"/>
          <p:cNvSpPr>
            <a:spLocks noGrp="1"/>
          </p:cNvSpPr>
          <p:nvPr>
            <p:ph type="sldNum" sz="quarter" idx="12"/>
          </p:nvPr>
        </p:nvSpPr>
        <p:spPr/>
        <p:txBody>
          <a:bodyPr/>
          <a:lstStyle/>
          <a:p>
            <a:fld id="{401324B7-3E62-194C-9E04-E1866AC47A87}" type="slidenum">
              <a:rPr lang="de-DE" smtClean="0">
                <a:solidFill>
                  <a:prstClr val="black"/>
                </a:solidFill>
              </a:rPr>
              <a:pPr/>
              <a:t>2</a:t>
            </a:fld>
            <a:endParaRPr lang="de-DE" dirty="0">
              <a:solidFill>
                <a:prstClr val="black"/>
              </a:solidFill>
            </a:endParaRPr>
          </a:p>
        </p:txBody>
      </p:sp>
      <p:sp>
        <p:nvSpPr>
          <p:cNvPr id="11"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900">
                <a:solidFill>
                  <a:schemeClr val="tx1"/>
                </a:solidFill>
                <a:latin typeface="Helia Light" pitchFamily="50" charset="0"/>
              </a:defRPr>
            </a:lvl1pPr>
          </a:lstStyle>
          <a:p>
            <a:r>
              <a:rPr lang="de-DE" sz="1000" dirty="0" smtClean="0">
                <a:solidFill>
                  <a:prstClr val="black"/>
                </a:solidFill>
              </a:rPr>
              <a:t>European </a:t>
            </a:r>
            <a:r>
              <a:rPr lang="de-DE" sz="1000" dirty="0">
                <a:solidFill>
                  <a:prstClr val="black"/>
                </a:solidFill>
              </a:rPr>
              <a:t>Cultural Heritage Year 2018 </a:t>
            </a:r>
            <a:r>
              <a:rPr lang="de-DE" sz="1000" dirty="0" smtClean="0">
                <a:solidFill>
                  <a:prstClr val="black"/>
                </a:solidFill>
              </a:rPr>
              <a:t>„SHARING HERITAGE“</a:t>
            </a:r>
            <a:endParaRPr lang="de-DE" sz="1000" dirty="0">
              <a:solidFill>
                <a:prstClr val="black"/>
              </a:solidFill>
            </a:endParaRPr>
          </a:p>
        </p:txBody>
      </p:sp>
      <p:sp>
        <p:nvSpPr>
          <p:cNvPr id="13" name="Inhaltsplatzhalter 1"/>
          <p:cNvSpPr>
            <a:spLocks noGrp="1"/>
          </p:cNvSpPr>
          <p:nvPr>
            <p:ph sz="quarter" idx="13"/>
          </p:nvPr>
        </p:nvSpPr>
        <p:spPr>
          <a:xfrm>
            <a:off x="342329" y="468310"/>
            <a:ext cx="9469438" cy="5196775"/>
          </a:xfrm>
          <a:prstGeom prst="rect">
            <a:avLst/>
          </a:prstGeom>
        </p:spPr>
        <p:txBody>
          <a:bodyPr lIns="0" tIns="0" rIns="0" bIns="0"/>
          <a:lstStyle/>
          <a:p>
            <a:pPr lvl="0" algn="ctr">
              <a:spcBef>
                <a:spcPts val="0"/>
              </a:spcBef>
            </a:pPr>
            <a:endParaRPr lang="en-US" sz="2100" b="1" u="sng" dirty="0">
              <a:solidFill>
                <a:prstClr val="black"/>
              </a:solidFill>
              <a:latin typeface="Calibri"/>
            </a:endParaRPr>
          </a:p>
          <a:p>
            <a:pPr lvl="0" algn="ctr">
              <a:spcBef>
                <a:spcPts val="0"/>
              </a:spcBef>
            </a:pPr>
            <a:endParaRPr lang="en-US" sz="2100" b="1" u="sng" dirty="0">
              <a:solidFill>
                <a:prstClr val="black"/>
              </a:solidFill>
              <a:latin typeface="Calibri"/>
            </a:endParaRPr>
          </a:p>
        </p:txBody>
      </p:sp>
      <p:sp>
        <p:nvSpPr>
          <p:cNvPr id="14" name="Rechteck 13"/>
          <p:cNvSpPr/>
          <p:nvPr/>
        </p:nvSpPr>
        <p:spPr>
          <a:xfrm>
            <a:off x="7376601" y="4926421"/>
            <a:ext cx="2856728" cy="738664"/>
          </a:xfrm>
          <a:prstGeom prst="rect">
            <a:avLst/>
          </a:prstGeom>
        </p:spPr>
        <p:txBody>
          <a:bodyPr wrap="square">
            <a:spAutoFit/>
          </a:bodyPr>
          <a:lstStyle/>
          <a:p>
            <a:r>
              <a:rPr lang="de-DE" sz="1400" dirty="0" smtClean="0">
                <a:solidFill>
                  <a:srgbClr val="000000"/>
                </a:solidFill>
              </a:rPr>
              <a:t>© </a:t>
            </a:r>
            <a:r>
              <a:rPr lang="it-IT" sz="1400" dirty="0" smtClean="0"/>
              <a:t>Edinburgh </a:t>
            </a:r>
            <a:r>
              <a:rPr lang="it-IT" sz="1400" dirty="0"/>
              <a:t>- </a:t>
            </a:r>
            <a:r>
              <a:rPr lang="it-IT" sz="1400" dirty="0">
                <a:hlinkClick r:id="rId2"/>
              </a:rPr>
              <a:t>https</a:t>
            </a:r>
            <a:r>
              <a:rPr lang="it-IT" sz="1400">
                <a:hlinkClick r:id="rId2"/>
              </a:rPr>
              <a:t>://</a:t>
            </a:r>
            <a:r>
              <a:rPr lang="it-IT" sz="1400" smtClean="0">
                <a:hlinkClick r:id="rId2"/>
              </a:rPr>
              <a:t>www.macdonaldhotels.co.uk/destinations/scotland/edinburgh</a:t>
            </a:r>
            <a:r>
              <a:rPr lang="it-IT" sz="1400" smtClean="0"/>
              <a:t> </a:t>
            </a:r>
            <a:endParaRPr lang="de-DE" sz="1400" dirty="0">
              <a:solidFill>
                <a:srgbClr val="000000"/>
              </a:solidFill>
            </a:endParaRPr>
          </a:p>
        </p:txBody>
      </p:sp>
      <p:pic>
        <p:nvPicPr>
          <p:cNvPr id="3" name="Picture 2" descr="Luxury 4 Star Hotels in Edinburgh - Macdonald Hot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03" y="989801"/>
            <a:ext cx="10319371" cy="376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121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73050" y="468310"/>
            <a:ext cx="8934450" cy="317500"/>
          </a:xfrm>
          <a:prstGeom prst="rect">
            <a:avLst/>
          </a:prstGeom>
          <a:effectLst/>
        </p:spPr>
        <p:txBody>
          <a:bodyPr lIns="0" tIns="0" rIns="0" anchor="t"/>
          <a:lstStyle>
            <a:lvl1pPr algn="l" defTabSz="534558" rtl="0" eaLnBrk="1" latinLnBrk="0" hangingPunct="1">
              <a:lnSpc>
                <a:spcPts val="2700"/>
              </a:lnSpc>
              <a:spcBef>
                <a:spcPct val="0"/>
              </a:spcBef>
              <a:buNone/>
              <a:defRPr sz="2400" kern="1200" baseline="0">
                <a:solidFill>
                  <a:schemeClr val="tx1"/>
                </a:solidFill>
                <a:latin typeface="Helia Light" pitchFamily="50" charset="0"/>
                <a:ea typeface="+mj-ea"/>
                <a:cs typeface="+mj-cs"/>
              </a:defRPr>
            </a:lvl1pPr>
          </a:lstStyle>
          <a:p>
            <a:endParaRPr lang="en-US" dirty="0" smtClean="0">
              <a:solidFill>
                <a:prstClr val="black"/>
              </a:solidFill>
            </a:endParaRPr>
          </a:p>
          <a:p>
            <a:endParaRPr lang="de-DE" dirty="0">
              <a:solidFill>
                <a:prstClr val="black"/>
              </a:solidFill>
            </a:endParaRPr>
          </a:p>
        </p:txBody>
      </p:sp>
      <p:sp>
        <p:nvSpPr>
          <p:cNvPr id="5" name="Datumsplatzhalter 3"/>
          <p:cNvSpPr txBox="1">
            <a:spLocks/>
          </p:cNvSpPr>
          <p:nvPr/>
        </p:nvSpPr>
        <p:spPr>
          <a:xfrm>
            <a:off x="273050" y="121192"/>
            <a:ext cx="8934450" cy="143127"/>
          </a:xfrm>
          <a:prstGeom prst="rect">
            <a:avLst/>
          </a:prstGeom>
        </p:spPr>
        <p:txBody>
          <a:bodyPr vert="horz" lIns="0" tIns="0" rIns="0" bIns="0" rtlCol="0" anchor="t" anchorCtr="0"/>
          <a:lstStyle>
            <a:defPPr>
              <a:defRPr lang="de-DE"/>
            </a:defPPr>
            <a:lvl1pPr marL="0" algn="l" defTabSz="534558" rtl="0" eaLnBrk="1" latinLnBrk="0" hangingPunct="1">
              <a:defRPr sz="900" kern="1200">
                <a:solidFill>
                  <a:schemeClr val="tx1"/>
                </a:solidFill>
                <a:latin typeface="Helia Light" pitchFamily="50" charset="0"/>
                <a:ea typeface="+mn-ea"/>
                <a:cs typeface="+mn-cs"/>
              </a:defRPr>
            </a:lvl1pPr>
            <a:lvl2pPr marL="534558" algn="l" defTabSz="534558" rtl="0" eaLnBrk="1" latinLnBrk="0" hangingPunct="1">
              <a:defRPr sz="2100" kern="1200">
                <a:solidFill>
                  <a:schemeClr val="tx1"/>
                </a:solidFill>
                <a:latin typeface="+mn-lt"/>
                <a:ea typeface="+mn-ea"/>
                <a:cs typeface="+mn-cs"/>
              </a:defRPr>
            </a:lvl2pPr>
            <a:lvl3pPr marL="1069116" algn="l" defTabSz="534558" rtl="0" eaLnBrk="1" latinLnBrk="0" hangingPunct="1">
              <a:defRPr sz="2100" kern="1200">
                <a:solidFill>
                  <a:schemeClr val="tx1"/>
                </a:solidFill>
                <a:latin typeface="+mn-lt"/>
                <a:ea typeface="+mn-ea"/>
                <a:cs typeface="+mn-cs"/>
              </a:defRPr>
            </a:lvl3pPr>
            <a:lvl4pPr marL="1603675" algn="l" defTabSz="534558" rtl="0" eaLnBrk="1" latinLnBrk="0" hangingPunct="1">
              <a:defRPr sz="2100" kern="1200">
                <a:solidFill>
                  <a:schemeClr val="tx1"/>
                </a:solidFill>
                <a:latin typeface="+mn-lt"/>
                <a:ea typeface="+mn-ea"/>
                <a:cs typeface="+mn-cs"/>
              </a:defRPr>
            </a:lvl4pPr>
            <a:lvl5pPr marL="2138233" algn="l" defTabSz="534558" rtl="0" eaLnBrk="1" latinLnBrk="0" hangingPunct="1">
              <a:defRPr sz="2100" kern="1200">
                <a:solidFill>
                  <a:schemeClr val="tx1"/>
                </a:solidFill>
                <a:latin typeface="+mn-lt"/>
                <a:ea typeface="+mn-ea"/>
                <a:cs typeface="+mn-cs"/>
              </a:defRPr>
            </a:lvl5pPr>
            <a:lvl6pPr marL="2672791" algn="l" defTabSz="534558" rtl="0" eaLnBrk="1" latinLnBrk="0" hangingPunct="1">
              <a:defRPr sz="2100" kern="1200">
                <a:solidFill>
                  <a:schemeClr val="tx1"/>
                </a:solidFill>
                <a:latin typeface="+mn-lt"/>
                <a:ea typeface="+mn-ea"/>
                <a:cs typeface="+mn-cs"/>
              </a:defRPr>
            </a:lvl6pPr>
            <a:lvl7pPr marL="3207349" algn="l" defTabSz="534558" rtl="0" eaLnBrk="1" latinLnBrk="0" hangingPunct="1">
              <a:defRPr sz="2100" kern="1200">
                <a:solidFill>
                  <a:schemeClr val="tx1"/>
                </a:solidFill>
                <a:latin typeface="+mn-lt"/>
                <a:ea typeface="+mn-ea"/>
                <a:cs typeface="+mn-cs"/>
              </a:defRPr>
            </a:lvl7pPr>
            <a:lvl8pPr marL="3741908" algn="l" defTabSz="534558" rtl="0" eaLnBrk="1" latinLnBrk="0" hangingPunct="1">
              <a:defRPr sz="2100" kern="1200">
                <a:solidFill>
                  <a:schemeClr val="tx1"/>
                </a:solidFill>
                <a:latin typeface="+mn-lt"/>
                <a:ea typeface="+mn-ea"/>
                <a:cs typeface="+mn-cs"/>
              </a:defRPr>
            </a:lvl8pPr>
            <a:lvl9pPr marL="4276466" algn="l" defTabSz="534558" rtl="0" eaLnBrk="1" latinLnBrk="0" hangingPunct="1">
              <a:defRPr sz="2100" kern="1200">
                <a:solidFill>
                  <a:schemeClr val="tx1"/>
                </a:solidFill>
                <a:latin typeface="+mn-lt"/>
                <a:ea typeface="+mn-ea"/>
                <a:cs typeface="+mn-cs"/>
              </a:defRPr>
            </a:lvl9pPr>
          </a:lstStyle>
          <a:p>
            <a:endParaRPr lang="de-DE" dirty="0">
              <a:solidFill>
                <a:prstClr val="black"/>
              </a:solidFill>
            </a:endParaRPr>
          </a:p>
        </p:txBody>
      </p:sp>
      <p:sp>
        <p:nvSpPr>
          <p:cNvPr id="6" name="Foliennummernplatzhalter 5"/>
          <p:cNvSpPr>
            <a:spLocks noGrp="1"/>
          </p:cNvSpPr>
          <p:nvPr>
            <p:ph type="sldNum" sz="quarter" idx="12"/>
          </p:nvPr>
        </p:nvSpPr>
        <p:spPr/>
        <p:txBody>
          <a:bodyPr/>
          <a:lstStyle/>
          <a:p>
            <a:fld id="{401324B7-3E62-194C-9E04-E1866AC47A87}" type="slidenum">
              <a:rPr lang="de-DE" smtClean="0">
                <a:solidFill>
                  <a:prstClr val="black"/>
                </a:solidFill>
              </a:rPr>
              <a:pPr/>
              <a:t>3</a:t>
            </a:fld>
            <a:endParaRPr lang="de-DE" dirty="0">
              <a:solidFill>
                <a:prstClr val="black"/>
              </a:solidFill>
            </a:endParaRPr>
          </a:p>
        </p:txBody>
      </p:sp>
      <p:sp>
        <p:nvSpPr>
          <p:cNvPr id="11"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900">
                <a:solidFill>
                  <a:schemeClr val="tx1"/>
                </a:solidFill>
                <a:latin typeface="Helia Light" pitchFamily="50" charset="0"/>
              </a:defRPr>
            </a:lvl1pPr>
          </a:lstStyle>
          <a:p>
            <a:r>
              <a:rPr lang="de-DE" sz="1000" dirty="0" smtClean="0">
                <a:solidFill>
                  <a:prstClr val="black"/>
                </a:solidFill>
              </a:rPr>
              <a:t>European </a:t>
            </a:r>
            <a:r>
              <a:rPr lang="de-DE" sz="1000" dirty="0">
                <a:solidFill>
                  <a:prstClr val="black"/>
                </a:solidFill>
              </a:rPr>
              <a:t>Cultural Heritage Year 2018 </a:t>
            </a:r>
            <a:r>
              <a:rPr lang="de-DE" sz="1000" dirty="0" smtClean="0">
                <a:solidFill>
                  <a:prstClr val="black"/>
                </a:solidFill>
              </a:rPr>
              <a:t>„SHARING HERITAGE“</a:t>
            </a:r>
            <a:endParaRPr lang="de-DE" sz="1000" dirty="0">
              <a:solidFill>
                <a:prstClr val="black"/>
              </a:solidFill>
            </a:endParaRPr>
          </a:p>
        </p:txBody>
      </p:sp>
      <p:sp>
        <p:nvSpPr>
          <p:cNvPr id="13" name="Inhaltsplatzhalter 1"/>
          <p:cNvSpPr>
            <a:spLocks noGrp="1"/>
          </p:cNvSpPr>
          <p:nvPr>
            <p:ph sz="quarter" idx="13"/>
          </p:nvPr>
        </p:nvSpPr>
        <p:spPr>
          <a:xfrm>
            <a:off x="268939" y="1686585"/>
            <a:ext cx="9469438" cy="5400766"/>
          </a:xfrm>
          <a:prstGeom prst="rect">
            <a:avLst/>
          </a:prstGeom>
        </p:spPr>
        <p:txBody>
          <a:bodyPr lIns="0" tIns="0" rIns="0" bIns="0"/>
          <a:lstStyle/>
          <a:p>
            <a:pPr lvl="0">
              <a:spcBef>
                <a:spcPts val="0"/>
              </a:spcBef>
            </a:pPr>
            <a:r>
              <a:rPr lang="en-US" sz="2100" b="1" u="sng" dirty="0" smtClean="0">
                <a:solidFill>
                  <a:prstClr val="black"/>
                </a:solidFill>
                <a:latin typeface="Calibri"/>
              </a:rPr>
              <a:t>Annual EHHF Report 09/2021-05/2022: </a:t>
            </a:r>
          </a:p>
          <a:p>
            <a:pPr marL="457200" lvl="0" indent="-457200">
              <a:spcBef>
                <a:spcPts val="0"/>
              </a:spcBef>
              <a:buFont typeface="Arial" panose="020B0604020202020204" pitchFamily="34" charset="0"/>
              <a:buChar char="•"/>
            </a:pPr>
            <a:endParaRPr lang="en-US" sz="1600" dirty="0" smtClean="0">
              <a:solidFill>
                <a:prstClr val="black"/>
              </a:solidFill>
              <a:latin typeface="Calibri"/>
            </a:endParaRPr>
          </a:p>
          <a:p>
            <a:pPr marL="457200" lvl="0" indent="-457200">
              <a:spcBef>
                <a:spcPts val="0"/>
              </a:spcBef>
              <a:buFont typeface="Arial" panose="020B0604020202020204" pitchFamily="34" charset="0"/>
              <a:buChar char="•"/>
            </a:pPr>
            <a:endParaRPr lang="en-US" sz="1600" dirty="0">
              <a:solidFill>
                <a:prstClr val="black"/>
              </a:solidFill>
              <a:latin typeface="Calibri"/>
            </a:endParaRPr>
          </a:p>
        </p:txBody>
      </p:sp>
      <p:sp>
        <p:nvSpPr>
          <p:cNvPr id="7" name="Rechteck 6"/>
          <p:cNvSpPr/>
          <p:nvPr/>
        </p:nvSpPr>
        <p:spPr>
          <a:xfrm>
            <a:off x="189369" y="2325985"/>
            <a:ext cx="5651868" cy="415498"/>
          </a:xfrm>
          <a:prstGeom prst="rect">
            <a:avLst/>
          </a:prstGeom>
        </p:spPr>
        <p:txBody>
          <a:bodyPr wrap="none">
            <a:spAutoFit/>
          </a:bodyPr>
          <a:lstStyle/>
          <a:p>
            <a:r>
              <a:rPr lang="en-US" b="1" dirty="0">
                <a:solidFill>
                  <a:srgbClr val="FF0000"/>
                </a:solidFill>
              </a:rPr>
              <a:t>European Heritage Legal Forum (EHLF)           </a:t>
            </a:r>
            <a:r>
              <a:rPr lang="en-US" b="1" dirty="0" smtClean="0">
                <a:solidFill>
                  <a:srgbClr val="FF0000"/>
                </a:solidFill>
              </a:rPr>
              <a:t>p. ??</a:t>
            </a:r>
            <a:endParaRPr lang="en-US" b="1" dirty="0">
              <a:solidFill>
                <a:srgbClr val="FF0000"/>
              </a:solidFill>
            </a:endParaRPr>
          </a:p>
        </p:txBody>
      </p:sp>
    </p:spTree>
    <p:extLst>
      <p:ext uri="{BB962C8B-B14F-4D97-AF65-F5344CB8AC3E}">
        <p14:creationId xmlns:p14="http://schemas.microsoft.com/office/powerpoint/2010/main" val="2751181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D12DDE76-C203-4047-9998-63900085B5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2260" y="0"/>
            <a:ext cx="2847285" cy="2980883"/>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563"/>
            <a:endParaRPr lang="en-US" sz="1578" dirty="0">
              <a:solidFill>
                <a:prstClr val="white"/>
              </a:solidFill>
              <a:latin typeface="Calibri" panose="020F0502020204030204"/>
            </a:endParaRPr>
          </a:p>
        </p:txBody>
      </p:sp>
      <p:sp>
        <p:nvSpPr>
          <p:cNvPr id="2" name="Tittel 1">
            <a:extLst>
              <a:ext uri="{FF2B5EF4-FFF2-40B4-BE49-F238E27FC236}">
                <a16:creationId xmlns:a16="http://schemas.microsoft.com/office/drawing/2014/main" id="{2476395E-895D-473F-B7BC-3620D02C2E1C}"/>
              </a:ext>
            </a:extLst>
          </p:cNvPr>
          <p:cNvSpPr>
            <a:spLocks noGrp="1"/>
          </p:cNvSpPr>
          <p:nvPr>
            <p:ph type="title"/>
          </p:nvPr>
        </p:nvSpPr>
        <p:spPr>
          <a:xfrm>
            <a:off x="737606" y="150044"/>
            <a:ext cx="2489761" cy="2078597"/>
          </a:xfrm>
        </p:spPr>
        <p:txBody>
          <a:bodyPr vert="horz" lIns="80158" tIns="40079" rIns="80158" bIns="40079" rtlCol="0" anchor="ctr">
            <a:normAutofit fontScale="90000"/>
          </a:bodyPr>
          <a:lstStyle/>
          <a:p>
            <a:r>
              <a:rPr lang="en-US" sz="2367" dirty="0">
                <a:solidFill>
                  <a:srgbClr val="FFFFFF"/>
                </a:solidFill>
              </a:rPr>
              <a:t>CONVINCING EU TO CULTURAL HERITAGE FRIENDLY REGULATIONS THROUGH LOBBYING</a:t>
            </a:r>
          </a:p>
        </p:txBody>
      </p:sp>
      <p:graphicFrame>
        <p:nvGraphicFramePr>
          <p:cNvPr id="5" name="Plassholder for innhold 2">
            <a:extLst>
              <a:ext uri="{FF2B5EF4-FFF2-40B4-BE49-F238E27FC236}">
                <a16:creationId xmlns:a16="http://schemas.microsoft.com/office/drawing/2014/main" id="{F6D7E03B-D35A-4B61-AE3B-F24C7A2F27B3}"/>
              </a:ext>
            </a:extLst>
          </p:cNvPr>
          <p:cNvGraphicFramePr>
            <a:graphicFrameLocks noGrp="1"/>
          </p:cNvGraphicFramePr>
          <p:nvPr>
            <p:ph idx="1"/>
            <p:extLst/>
          </p:nvPr>
        </p:nvGraphicFramePr>
        <p:xfrm>
          <a:off x="4302691" y="657851"/>
          <a:ext cx="5844282" cy="4781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0693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73050" y="468310"/>
            <a:ext cx="8934450" cy="317500"/>
          </a:xfrm>
          <a:prstGeom prst="rect">
            <a:avLst/>
          </a:prstGeom>
          <a:effectLst/>
        </p:spPr>
        <p:txBody>
          <a:bodyPr lIns="0" tIns="0" rIns="0" anchor="t"/>
          <a:lstStyle>
            <a:lvl1pPr algn="l" defTabSz="534558" rtl="0" eaLnBrk="1" latinLnBrk="0" hangingPunct="1">
              <a:lnSpc>
                <a:spcPts val="2700"/>
              </a:lnSpc>
              <a:spcBef>
                <a:spcPct val="0"/>
              </a:spcBef>
              <a:buNone/>
              <a:defRPr sz="2400" kern="1200" baseline="0">
                <a:solidFill>
                  <a:schemeClr val="tx1"/>
                </a:solidFill>
                <a:latin typeface="Helia Light" pitchFamily="50" charset="0"/>
                <a:ea typeface="+mj-ea"/>
                <a:cs typeface="+mj-cs"/>
              </a:defRPr>
            </a:lvl1pPr>
          </a:lstStyle>
          <a:p>
            <a:endParaRPr lang="en-US" dirty="0" smtClean="0">
              <a:solidFill>
                <a:prstClr val="black"/>
              </a:solidFill>
            </a:endParaRPr>
          </a:p>
          <a:p>
            <a:endParaRPr lang="de-DE" dirty="0">
              <a:solidFill>
                <a:prstClr val="black"/>
              </a:solidFill>
            </a:endParaRPr>
          </a:p>
        </p:txBody>
      </p:sp>
      <p:sp>
        <p:nvSpPr>
          <p:cNvPr id="5" name="Datumsplatzhalter 3"/>
          <p:cNvSpPr txBox="1">
            <a:spLocks/>
          </p:cNvSpPr>
          <p:nvPr/>
        </p:nvSpPr>
        <p:spPr>
          <a:xfrm>
            <a:off x="273050" y="121192"/>
            <a:ext cx="8934450" cy="143127"/>
          </a:xfrm>
          <a:prstGeom prst="rect">
            <a:avLst/>
          </a:prstGeom>
        </p:spPr>
        <p:txBody>
          <a:bodyPr vert="horz" lIns="0" tIns="0" rIns="0" bIns="0" rtlCol="0" anchor="t" anchorCtr="0"/>
          <a:lstStyle>
            <a:defPPr>
              <a:defRPr lang="de-DE"/>
            </a:defPPr>
            <a:lvl1pPr marL="0" algn="l" defTabSz="534558" rtl="0" eaLnBrk="1" latinLnBrk="0" hangingPunct="1">
              <a:defRPr sz="900" kern="1200">
                <a:solidFill>
                  <a:schemeClr val="tx1"/>
                </a:solidFill>
                <a:latin typeface="Helia Light" pitchFamily="50" charset="0"/>
                <a:ea typeface="+mn-ea"/>
                <a:cs typeface="+mn-cs"/>
              </a:defRPr>
            </a:lvl1pPr>
            <a:lvl2pPr marL="534558" algn="l" defTabSz="534558" rtl="0" eaLnBrk="1" latinLnBrk="0" hangingPunct="1">
              <a:defRPr sz="2100" kern="1200">
                <a:solidFill>
                  <a:schemeClr val="tx1"/>
                </a:solidFill>
                <a:latin typeface="+mn-lt"/>
                <a:ea typeface="+mn-ea"/>
                <a:cs typeface="+mn-cs"/>
              </a:defRPr>
            </a:lvl2pPr>
            <a:lvl3pPr marL="1069116" algn="l" defTabSz="534558" rtl="0" eaLnBrk="1" latinLnBrk="0" hangingPunct="1">
              <a:defRPr sz="2100" kern="1200">
                <a:solidFill>
                  <a:schemeClr val="tx1"/>
                </a:solidFill>
                <a:latin typeface="+mn-lt"/>
                <a:ea typeface="+mn-ea"/>
                <a:cs typeface="+mn-cs"/>
              </a:defRPr>
            </a:lvl3pPr>
            <a:lvl4pPr marL="1603675" algn="l" defTabSz="534558" rtl="0" eaLnBrk="1" latinLnBrk="0" hangingPunct="1">
              <a:defRPr sz="2100" kern="1200">
                <a:solidFill>
                  <a:schemeClr val="tx1"/>
                </a:solidFill>
                <a:latin typeface="+mn-lt"/>
                <a:ea typeface="+mn-ea"/>
                <a:cs typeface="+mn-cs"/>
              </a:defRPr>
            </a:lvl4pPr>
            <a:lvl5pPr marL="2138233" algn="l" defTabSz="534558" rtl="0" eaLnBrk="1" latinLnBrk="0" hangingPunct="1">
              <a:defRPr sz="2100" kern="1200">
                <a:solidFill>
                  <a:schemeClr val="tx1"/>
                </a:solidFill>
                <a:latin typeface="+mn-lt"/>
                <a:ea typeface="+mn-ea"/>
                <a:cs typeface="+mn-cs"/>
              </a:defRPr>
            </a:lvl5pPr>
            <a:lvl6pPr marL="2672791" algn="l" defTabSz="534558" rtl="0" eaLnBrk="1" latinLnBrk="0" hangingPunct="1">
              <a:defRPr sz="2100" kern="1200">
                <a:solidFill>
                  <a:schemeClr val="tx1"/>
                </a:solidFill>
                <a:latin typeface="+mn-lt"/>
                <a:ea typeface="+mn-ea"/>
                <a:cs typeface="+mn-cs"/>
              </a:defRPr>
            </a:lvl6pPr>
            <a:lvl7pPr marL="3207349" algn="l" defTabSz="534558" rtl="0" eaLnBrk="1" latinLnBrk="0" hangingPunct="1">
              <a:defRPr sz="2100" kern="1200">
                <a:solidFill>
                  <a:schemeClr val="tx1"/>
                </a:solidFill>
                <a:latin typeface="+mn-lt"/>
                <a:ea typeface="+mn-ea"/>
                <a:cs typeface="+mn-cs"/>
              </a:defRPr>
            </a:lvl7pPr>
            <a:lvl8pPr marL="3741908" algn="l" defTabSz="534558" rtl="0" eaLnBrk="1" latinLnBrk="0" hangingPunct="1">
              <a:defRPr sz="2100" kern="1200">
                <a:solidFill>
                  <a:schemeClr val="tx1"/>
                </a:solidFill>
                <a:latin typeface="+mn-lt"/>
                <a:ea typeface="+mn-ea"/>
                <a:cs typeface="+mn-cs"/>
              </a:defRPr>
            </a:lvl8pPr>
            <a:lvl9pPr marL="4276466" algn="l" defTabSz="534558" rtl="0" eaLnBrk="1" latinLnBrk="0" hangingPunct="1">
              <a:defRPr sz="2100" kern="1200">
                <a:solidFill>
                  <a:schemeClr val="tx1"/>
                </a:solidFill>
                <a:latin typeface="+mn-lt"/>
                <a:ea typeface="+mn-ea"/>
                <a:cs typeface="+mn-cs"/>
              </a:defRPr>
            </a:lvl9pPr>
          </a:lstStyle>
          <a:p>
            <a:endParaRPr lang="de-DE" dirty="0">
              <a:solidFill>
                <a:prstClr val="black"/>
              </a:solidFill>
            </a:endParaRPr>
          </a:p>
        </p:txBody>
      </p:sp>
      <p:sp>
        <p:nvSpPr>
          <p:cNvPr id="6" name="Foliennummernplatzhalter 5"/>
          <p:cNvSpPr>
            <a:spLocks noGrp="1"/>
          </p:cNvSpPr>
          <p:nvPr>
            <p:ph type="sldNum" sz="quarter" idx="12"/>
          </p:nvPr>
        </p:nvSpPr>
        <p:spPr/>
        <p:txBody>
          <a:bodyPr/>
          <a:lstStyle/>
          <a:p>
            <a:fld id="{401324B7-3E62-194C-9E04-E1866AC47A87}" type="slidenum">
              <a:rPr lang="de-DE" smtClean="0">
                <a:solidFill>
                  <a:prstClr val="black"/>
                </a:solidFill>
              </a:rPr>
              <a:pPr/>
              <a:t>5</a:t>
            </a:fld>
            <a:endParaRPr lang="de-DE" dirty="0">
              <a:solidFill>
                <a:prstClr val="black"/>
              </a:solidFill>
            </a:endParaRPr>
          </a:p>
        </p:txBody>
      </p:sp>
      <p:sp>
        <p:nvSpPr>
          <p:cNvPr id="11"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900">
                <a:solidFill>
                  <a:schemeClr val="tx1"/>
                </a:solidFill>
                <a:latin typeface="Helia Light" pitchFamily="50" charset="0"/>
              </a:defRPr>
            </a:lvl1pPr>
          </a:lstStyle>
          <a:p>
            <a:r>
              <a:rPr lang="de-DE" sz="1000" dirty="0" smtClean="0">
                <a:solidFill>
                  <a:prstClr val="black"/>
                </a:solidFill>
              </a:rPr>
              <a:t>European </a:t>
            </a:r>
            <a:r>
              <a:rPr lang="de-DE" sz="1000" dirty="0">
                <a:solidFill>
                  <a:prstClr val="black"/>
                </a:solidFill>
              </a:rPr>
              <a:t>Cultural Heritage Year 2018 </a:t>
            </a:r>
            <a:r>
              <a:rPr lang="de-DE" sz="1000" dirty="0" smtClean="0">
                <a:solidFill>
                  <a:prstClr val="black"/>
                </a:solidFill>
              </a:rPr>
              <a:t>„SHARING HERITAGE“</a:t>
            </a:r>
            <a:endParaRPr lang="de-DE" sz="1000" dirty="0">
              <a:solidFill>
                <a:prstClr val="black"/>
              </a:solidFill>
            </a:endParaRPr>
          </a:p>
        </p:txBody>
      </p:sp>
      <p:sp>
        <p:nvSpPr>
          <p:cNvPr id="13" name="Inhaltsplatzhalter 1"/>
          <p:cNvSpPr>
            <a:spLocks noGrp="1"/>
          </p:cNvSpPr>
          <p:nvPr>
            <p:ph sz="quarter" idx="13"/>
          </p:nvPr>
        </p:nvSpPr>
        <p:spPr>
          <a:xfrm>
            <a:off x="467721" y="300856"/>
            <a:ext cx="9469438" cy="5400766"/>
          </a:xfrm>
          <a:prstGeom prst="rect">
            <a:avLst/>
          </a:prstGeom>
        </p:spPr>
        <p:txBody>
          <a:bodyPr lIns="0" tIns="0" rIns="0" bIns="0">
            <a:normAutofit fontScale="92500" lnSpcReduction="10000"/>
          </a:bodyPr>
          <a:lstStyle/>
          <a:p>
            <a:pPr marL="0" lvl="0" indent="0">
              <a:spcBef>
                <a:spcPts val="0"/>
              </a:spcBef>
              <a:buNone/>
            </a:pPr>
            <a:r>
              <a:rPr lang="en-US" sz="2100" b="1" u="sng" dirty="0" smtClean="0">
                <a:solidFill>
                  <a:prstClr val="black"/>
                </a:solidFill>
                <a:latin typeface="Calibri"/>
              </a:rPr>
              <a:t>Annual EHHF Report 09/2021-05/2022: </a:t>
            </a:r>
          </a:p>
          <a:p>
            <a:pPr marL="457200" lvl="0" indent="-457200">
              <a:spcBef>
                <a:spcPts val="0"/>
              </a:spcBef>
              <a:buFont typeface="Arial" panose="020B0604020202020204" pitchFamily="34" charset="0"/>
              <a:buChar char="•"/>
            </a:pPr>
            <a:endParaRPr lang="en-US" sz="1600" dirty="0" smtClean="0">
              <a:solidFill>
                <a:prstClr val="black"/>
              </a:solidFill>
              <a:latin typeface="Calibri"/>
            </a:endParaRPr>
          </a:p>
          <a:p>
            <a:pPr>
              <a:spcBef>
                <a:spcPts val="0"/>
              </a:spcBef>
            </a:pPr>
            <a:r>
              <a:rPr lang="en-US" sz="1900" dirty="0" smtClean="0">
                <a:solidFill>
                  <a:prstClr val="black"/>
                </a:solidFill>
              </a:rPr>
              <a:t>EU </a:t>
            </a:r>
            <a:r>
              <a:rPr lang="en-US" sz="1900" dirty="0">
                <a:solidFill>
                  <a:prstClr val="black"/>
                </a:solidFill>
              </a:rPr>
              <a:t>Energy Policy 2030-2050 with the European Green Deal, the "fit for 55" program and the amendments to the </a:t>
            </a:r>
            <a:r>
              <a:rPr lang="en-US" sz="1900" dirty="0">
                <a:solidFill>
                  <a:prstClr val="black"/>
                </a:solidFill>
                <a:hlinkClick r:id="rId2"/>
              </a:rPr>
              <a:t>Renewable Energy Directive (RED </a:t>
            </a:r>
            <a:r>
              <a:rPr lang="en-US" sz="1900" dirty="0" smtClean="0">
                <a:solidFill>
                  <a:prstClr val="black"/>
                </a:solidFill>
                <a:hlinkClick r:id="rId2"/>
              </a:rPr>
              <a:t>III), </a:t>
            </a:r>
            <a:r>
              <a:rPr lang="en-US" sz="1900" dirty="0">
                <a:solidFill>
                  <a:prstClr val="black"/>
                </a:solidFill>
              </a:rPr>
              <a:t>the </a:t>
            </a:r>
            <a:r>
              <a:rPr lang="en-US" sz="1900" b="1" dirty="0">
                <a:solidFill>
                  <a:srgbClr val="FF0000"/>
                </a:solidFill>
                <a:hlinkClick r:id="rId3"/>
              </a:rPr>
              <a:t>Energy </a:t>
            </a:r>
            <a:r>
              <a:rPr lang="en-US" sz="1900" b="1" dirty="0" smtClean="0">
                <a:solidFill>
                  <a:srgbClr val="FF0000"/>
                </a:solidFill>
                <a:hlinkClick r:id="rId3"/>
              </a:rPr>
              <a:t>Efficiency </a:t>
            </a:r>
            <a:r>
              <a:rPr lang="en-US" sz="1900" b="1" dirty="0">
                <a:solidFill>
                  <a:srgbClr val="FF0000"/>
                </a:solidFill>
                <a:hlinkClick r:id="rId3"/>
              </a:rPr>
              <a:t>Directive (EED)</a:t>
            </a:r>
            <a:r>
              <a:rPr lang="en-US" sz="1900" b="1" dirty="0">
                <a:solidFill>
                  <a:srgbClr val="FF0000"/>
                </a:solidFill>
              </a:rPr>
              <a:t> </a:t>
            </a:r>
            <a:r>
              <a:rPr lang="en-US" sz="1900" b="1" dirty="0" smtClean="0">
                <a:solidFill>
                  <a:srgbClr val="FF0000"/>
                </a:solidFill>
              </a:rPr>
              <a:t>(and Draft Revision 3 of April 27</a:t>
            </a:r>
            <a:r>
              <a:rPr lang="en-US" sz="1900" b="1" baseline="30000" dirty="0" smtClean="0">
                <a:solidFill>
                  <a:srgbClr val="FF0000"/>
                </a:solidFill>
              </a:rPr>
              <a:t>th</a:t>
            </a:r>
            <a:r>
              <a:rPr lang="en-US" sz="1900" b="1" dirty="0" smtClean="0">
                <a:solidFill>
                  <a:srgbClr val="FF0000"/>
                </a:solidFill>
              </a:rPr>
              <a:t>, 2022) </a:t>
            </a:r>
            <a:r>
              <a:rPr lang="en-US" sz="1900" dirty="0" smtClean="0">
                <a:solidFill>
                  <a:prstClr val="black"/>
                </a:solidFill>
              </a:rPr>
              <a:t>and </a:t>
            </a:r>
            <a:r>
              <a:rPr lang="en-US" sz="1900" dirty="0">
                <a:solidFill>
                  <a:prstClr val="black"/>
                </a:solidFill>
              </a:rPr>
              <a:t>the </a:t>
            </a:r>
            <a:r>
              <a:rPr lang="en-US" sz="1900" dirty="0">
                <a:solidFill>
                  <a:prstClr val="black"/>
                </a:solidFill>
                <a:hlinkClick r:id="rId4"/>
              </a:rPr>
              <a:t>Energy performance of buildings Directive (EPBD</a:t>
            </a:r>
            <a:r>
              <a:rPr lang="en-US" sz="1900" dirty="0" smtClean="0">
                <a:solidFill>
                  <a:prstClr val="black"/>
                </a:solidFill>
                <a:hlinkClick r:id="rId4"/>
              </a:rPr>
              <a:t>)</a:t>
            </a:r>
            <a:r>
              <a:rPr lang="en-US" sz="1900" dirty="0" smtClean="0">
                <a:solidFill>
                  <a:prstClr val="black"/>
                </a:solidFill>
              </a:rPr>
              <a:t>:</a:t>
            </a:r>
            <a:endParaRPr lang="en-US" sz="1900" dirty="0" smtClean="0">
              <a:solidFill>
                <a:prstClr val="black"/>
              </a:solidFill>
            </a:endParaRPr>
          </a:p>
          <a:p>
            <a:pPr marL="0" indent="0">
              <a:spcBef>
                <a:spcPts val="0"/>
              </a:spcBef>
              <a:buNone/>
            </a:pPr>
            <a:endParaRPr lang="en-US" sz="1900" dirty="0" smtClean="0">
              <a:solidFill>
                <a:prstClr val="black"/>
              </a:solidFill>
            </a:endParaRPr>
          </a:p>
          <a:p>
            <a:pPr lvl="1">
              <a:spcBef>
                <a:spcPts val="0"/>
              </a:spcBef>
              <a:buFont typeface="Wingdings" panose="05000000000000000000" pitchFamily="2" charset="2"/>
              <a:buChar char="v"/>
            </a:pPr>
            <a:r>
              <a:rPr lang="en-US" sz="1900" dirty="0" smtClean="0">
                <a:solidFill>
                  <a:prstClr val="black"/>
                </a:solidFill>
              </a:rPr>
              <a:t>Observing the upcoming consultation </a:t>
            </a:r>
            <a:r>
              <a:rPr lang="en-US" sz="1900" dirty="0">
                <a:solidFill>
                  <a:prstClr val="black"/>
                </a:solidFill>
              </a:rPr>
              <a:t>deadlines set by the EU </a:t>
            </a:r>
            <a:r>
              <a:rPr lang="en-US" sz="1900" dirty="0" smtClean="0">
                <a:solidFill>
                  <a:prstClr val="black"/>
                </a:solidFill>
              </a:rPr>
              <a:t>Commission</a:t>
            </a:r>
            <a:r>
              <a:rPr lang="en-US" sz="1900" dirty="0">
                <a:solidFill>
                  <a:prstClr val="black"/>
                </a:solidFill>
              </a:rPr>
              <a:t>. </a:t>
            </a:r>
            <a:endParaRPr lang="en-US" sz="1900" dirty="0" smtClean="0">
              <a:solidFill>
                <a:prstClr val="black"/>
              </a:solidFill>
            </a:endParaRPr>
          </a:p>
          <a:p>
            <a:pPr lvl="1">
              <a:spcBef>
                <a:spcPts val="0"/>
              </a:spcBef>
              <a:buFont typeface="Wingdings" panose="05000000000000000000" pitchFamily="2" charset="2"/>
              <a:buChar char="v"/>
            </a:pPr>
            <a:r>
              <a:rPr lang="en-US" sz="1900" dirty="0" smtClean="0">
                <a:solidFill>
                  <a:prstClr val="black"/>
                </a:solidFill>
              </a:rPr>
              <a:t>Informing the </a:t>
            </a:r>
            <a:r>
              <a:rPr lang="en-US" sz="1900" dirty="0">
                <a:solidFill>
                  <a:prstClr val="black"/>
                </a:solidFill>
              </a:rPr>
              <a:t>members of EHLF and EHHF were </a:t>
            </a:r>
            <a:r>
              <a:rPr lang="en-US" sz="1900" dirty="0" smtClean="0">
                <a:solidFill>
                  <a:prstClr val="black"/>
                </a:solidFill>
              </a:rPr>
              <a:t>providing </a:t>
            </a:r>
            <a:r>
              <a:rPr lang="en-US" sz="1900" dirty="0">
                <a:solidFill>
                  <a:prstClr val="black"/>
                </a:solidFill>
              </a:rPr>
              <a:t>with model statements </a:t>
            </a:r>
            <a:r>
              <a:rPr lang="en-US" sz="1900" dirty="0" smtClean="0">
                <a:solidFill>
                  <a:prstClr val="black"/>
                </a:solidFill>
              </a:rPr>
              <a:t>drafts.</a:t>
            </a:r>
          </a:p>
          <a:p>
            <a:pPr lvl="1">
              <a:spcBef>
                <a:spcPts val="0"/>
              </a:spcBef>
              <a:buFont typeface="Wingdings" panose="05000000000000000000" pitchFamily="2" charset="2"/>
              <a:buChar char="v"/>
            </a:pPr>
            <a:r>
              <a:rPr lang="en-US" sz="1900" dirty="0" smtClean="0">
                <a:solidFill>
                  <a:prstClr val="black"/>
                </a:solidFill>
              </a:rPr>
              <a:t>Clarifying that we </a:t>
            </a:r>
            <a:r>
              <a:rPr lang="en-US" sz="1900" dirty="0">
                <a:solidFill>
                  <a:prstClr val="black"/>
                </a:solidFill>
              </a:rPr>
              <a:t>urgently </a:t>
            </a:r>
            <a:r>
              <a:rPr lang="en-US" sz="1900" dirty="0" smtClean="0">
                <a:solidFill>
                  <a:prstClr val="black"/>
                </a:solidFill>
              </a:rPr>
              <a:t>need finally an </a:t>
            </a:r>
            <a:r>
              <a:rPr lang="en-US" sz="1900" dirty="0">
                <a:solidFill>
                  <a:prstClr val="black"/>
                </a:solidFill>
              </a:rPr>
              <a:t>holistic view of everything we do, in all its </a:t>
            </a:r>
            <a:r>
              <a:rPr lang="en-US" sz="1900" dirty="0" smtClean="0">
                <a:solidFill>
                  <a:prstClr val="black"/>
                </a:solidFill>
              </a:rPr>
              <a:t>consequences</a:t>
            </a:r>
            <a:r>
              <a:rPr lang="en-US" sz="1900" dirty="0">
                <a:solidFill>
                  <a:prstClr val="black"/>
                </a:solidFill>
              </a:rPr>
              <a:t>. This also means that the destruction of existing buildings is catastrophic in </a:t>
            </a:r>
            <a:r>
              <a:rPr lang="en-US" sz="1900" dirty="0" smtClean="0">
                <a:solidFill>
                  <a:prstClr val="black"/>
                </a:solidFill>
              </a:rPr>
              <a:t>several respects: </a:t>
            </a:r>
          </a:p>
          <a:p>
            <a:pPr lvl="2">
              <a:spcBef>
                <a:spcPts val="0"/>
              </a:spcBef>
              <a:buFont typeface="Wingdings" panose="05000000000000000000" pitchFamily="2" charset="2"/>
              <a:buChar char="Ø"/>
            </a:pPr>
            <a:r>
              <a:rPr lang="en-US" sz="1900" dirty="0" smtClean="0">
                <a:solidFill>
                  <a:prstClr val="black"/>
                </a:solidFill>
              </a:rPr>
              <a:t>Climatically, </a:t>
            </a:r>
          </a:p>
          <a:p>
            <a:pPr lvl="2">
              <a:spcBef>
                <a:spcPts val="0"/>
              </a:spcBef>
              <a:buFont typeface="Wingdings" panose="05000000000000000000" pitchFamily="2" charset="2"/>
              <a:buChar char="Ø"/>
            </a:pPr>
            <a:r>
              <a:rPr lang="en-US" sz="1900" dirty="0" smtClean="0">
                <a:solidFill>
                  <a:prstClr val="black"/>
                </a:solidFill>
              </a:rPr>
              <a:t>energetically</a:t>
            </a:r>
            <a:r>
              <a:rPr lang="en-US" sz="1900" dirty="0">
                <a:solidFill>
                  <a:prstClr val="black"/>
                </a:solidFill>
              </a:rPr>
              <a:t>, because the energy already expended in the building is destroyed, </a:t>
            </a:r>
            <a:endParaRPr lang="en-US" sz="1900" dirty="0" smtClean="0">
              <a:solidFill>
                <a:prstClr val="black"/>
              </a:solidFill>
            </a:endParaRPr>
          </a:p>
          <a:p>
            <a:pPr lvl="2">
              <a:spcBef>
                <a:spcPts val="0"/>
              </a:spcBef>
              <a:buFont typeface="Wingdings" panose="05000000000000000000" pitchFamily="2" charset="2"/>
              <a:buChar char="Ø"/>
            </a:pPr>
            <a:r>
              <a:rPr lang="en-US" sz="1900" dirty="0" smtClean="0">
                <a:solidFill>
                  <a:prstClr val="black"/>
                </a:solidFill>
              </a:rPr>
              <a:t>the </a:t>
            </a:r>
            <a:r>
              <a:rPr lang="en-US" sz="1900" dirty="0">
                <a:solidFill>
                  <a:prstClr val="black"/>
                </a:solidFill>
              </a:rPr>
              <a:t>rubble must also be disposed of at high energy cost. </a:t>
            </a:r>
            <a:endParaRPr lang="en-US" sz="1900" dirty="0" smtClean="0">
              <a:solidFill>
                <a:prstClr val="black"/>
              </a:solidFill>
            </a:endParaRPr>
          </a:p>
          <a:p>
            <a:pPr lvl="2">
              <a:spcBef>
                <a:spcPts val="0"/>
              </a:spcBef>
              <a:buFont typeface="Wingdings" panose="05000000000000000000" pitchFamily="2" charset="2"/>
              <a:buChar char="Ø"/>
            </a:pPr>
            <a:r>
              <a:rPr lang="en-US" sz="1900" dirty="0" smtClean="0">
                <a:solidFill>
                  <a:prstClr val="black"/>
                </a:solidFill>
              </a:rPr>
              <a:t>In </a:t>
            </a:r>
            <a:r>
              <a:rPr lang="en-US" sz="1900" dirty="0">
                <a:solidFill>
                  <a:prstClr val="black"/>
                </a:solidFill>
              </a:rPr>
              <a:t>addition, new energy must be </a:t>
            </a:r>
            <a:r>
              <a:rPr lang="en-US" sz="1900" dirty="0" smtClean="0">
                <a:solidFill>
                  <a:prstClr val="black"/>
                </a:solidFill>
              </a:rPr>
              <a:t>expended </a:t>
            </a:r>
            <a:r>
              <a:rPr lang="en-US" sz="1900" dirty="0">
                <a:solidFill>
                  <a:prstClr val="black"/>
                </a:solidFill>
              </a:rPr>
              <a:t>to construct a new building (“gray energy</a:t>
            </a:r>
            <a:r>
              <a:rPr lang="en-US" sz="1900" dirty="0" smtClean="0">
                <a:solidFill>
                  <a:prstClr val="black"/>
                </a:solidFill>
              </a:rPr>
              <a:t>”).</a:t>
            </a:r>
          </a:p>
          <a:p>
            <a:pPr marL="541338" lvl="2" indent="-184150">
              <a:spcBef>
                <a:spcPts val="0"/>
              </a:spcBef>
              <a:buFont typeface="Wingdings" panose="05000000000000000000" pitchFamily="2" charset="2"/>
              <a:buChar char="v"/>
            </a:pPr>
            <a:r>
              <a:rPr lang="en-US" sz="1900" dirty="0" smtClean="0">
                <a:solidFill>
                  <a:prstClr val="black"/>
                </a:solidFill>
              </a:rPr>
              <a:t>Ensuring, </a:t>
            </a:r>
            <a:r>
              <a:rPr lang="en-US" sz="1900" dirty="0">
                <a:solidFill>
                  <a:prstClr val="black"/>
                </a:solidFill>
              </a:rPr>
              <a:t>both factually and </a:t>
            </a:r>
            <a:r>
              <a:rPr lang="en-US" sz="1900" dirty="0" smtClean="0">
                <a:solidFill>
                  <a:prstClr val="black"/>
                </a:solidFill>
              </a:rPr>
              <a:t>legally</a:t>
            </a:r>
            <a:r>
              <a:rPr lang="en-US" sz="1900" dirty="0">
                <a:solidFill>
                  <a:prstClr val="black"/>
                </a:solidFill>
              </a:rPr>
              <a:t>, that these expenditures are fully "priced in" or evaluated in terms of their environmental </a:t>
            </a:r>
            <a:r>
              <a:rPr lang="en-US" sz="1900" dirty="0" smtClean="0">
                <a:solidFill>
                  <a:prstClr val="black"/>
                </a:solidFill>
              </a:rPr>
              <a:t>compatibility.</a:t>
            </a:r>
          </a:p>
          <a:p>
            <a:pPr marL="541338" lvl="2" indent="-184150">
              <a:spcBef>
                <a:spcPts val="0"/>
              </a:spcBef>
              <a:buFont typeface="Wingdings" panose="05000000000000000000" pitchFamily="2" charset="2"/>
              <a:buChar char="v"/>
            </a:pPr>
            <a:r>
              <a:rPr lang="en-US" sz="1900" dirty="0" smtClean="0">
                <a:solidFill>
                  <a:prstClr val="black"/>
                </a:solidFill>
              </a:rPr>
              <a:t>Only then there </a:t>
            </a:r>
            <a:r>
              <a:rPr lang="en-US" sz="1900" dirty="0">
                <a:solidFill>
                  <a:prstClr val="black"/>
                </a:solidFill>
              </a:rPr>
              <a:t>can be any policy change at all that will once again give the building stock the respect </a:t>
            </a:r>
            <a:r>
              <a:rPr lang="en-US" sz="1900" dirty="0" smtClean="0">
                <a:solidFill>
                  <a:prstClr val="black"/>
                </a:solidFill>
              </a:rPr>
              <a:t>it, the </a:t>
            </a:r>
            <a:r>
              <a:rPr lang="en-US" sz="1900" dirty="0">
                <a:solidFill>
                  <a:prstClr val="black"/>
                </a:solidFill>
              </a:rPr>
              <a:t>people, who once created it</a:t>
            </a:r>
            <a:r>
              <a:rPr lang="en-US" sz="1900" dirty="0" smtClean="0">
                <a:solidFill>
                  <a:prstClr val="black"/>
                </a:solidFill>
              </a:rPr>
              <a:t>, the people, who live inside them, AND the people, who are living “with” these buildings as part of their life, really </a:t>
            </a:r>
            <a:r>
              <a:rPr lang="en-US" sz="1900" dirty="0">
                <a:solidFill>
                  <a:prstClr val="black"/>
                </a:solidFill>
              </a:rPr>
              <a:t>deserve. </a:t>
            </a:r>
            <a:endParaRPr lang="en-US" sz="1900" dirty="0" smtClean="0">
              <a:solidFill>
                <a:prstClr val="black"/>
              </a:solidFill>
            </a:endParaRPr>
          </a:p>
          <a:p>
            <a:pPr marL="357188" lvl="2" indent="0">
              <a:spcBef>
                <a:spcPts val="0"/>
              </a:spcBef>
              <a:buNone/>
            </a:pPr>
            <a:endParaRPr lang="en-US" sz="1900" dirty="0" smtClean="0">
              <a:solidFill>
                <a:prstClr val="black"/>
              </a:solidFill>
            </a:endParaRPr>
          </a:p>
          <a:p>
            <a:pPr marL="541338" lvl="2" indent="-184150">
              <a:spcBef>
                <a:spcPts val="0"/>
              </a:spcBef>
              <a:buFont typeface="Wingdings" panose="05000000000000000000" pitchFamily="2" charset="2"/>
              <a:buChar char="v"/>
            </a:pPr>
            <a:r>
              <a:rPr lang="en-US" sz="1900" b="1" dirty="0" smtClean="0">
                <a:solidFill>
                  <a:srgbClr val="FF0000"/>
                </a:solidFill>
              </a:rPr>
              <a:t>BUT …</a:t>
            </a:r>
            <a:endParaRPr lang="en-US" sz="1900" b="1" dirty="0">
              <a:solidFill>
                <a:srgbClr val="FF0000"/>
              </a:solidFill>
            </a:endParaRPr>
          </a:p>
          <a:p>
            <a:pPr marL="0" lvl="0" indent="0">
              <a:spcBef>
                <a:spcPts val="0"/>
              </a:spcBef>
              <a:buNone/>
            </a:pPr>
            <a:endParaRPr lang="en-US" sz="1600" dirty="0">
              <a:solidFill>
                <a:prstClr val="black"/>
              </a:solidFill>
              <a:latin typeface="Calibri"/>
            </a:endParaRPr>
          </a:p>
        </p:txBody>
      </p:sp>
    </p:spTree>
    <p:extLst>
      <p:ext uri="{BB962C8B-B14F-4D97-AF65-F5344CB8AC3E}">
        <p14:creationId xmlns:p14="http://schemas.microsoft.com/office/powerpoint/2010/main" val="2021337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73050" y="468310"/>
            <a:ext cx="8934450" cy="317500"/>
          </a:xfrm>
          <a:prstGeom prst="rect">
            <a:avLst/>
          </a:prstGeom>
          <a:effectLst/>
        </p:spPr>
        <p:txBody>
          <a:bodyPr lIns="0" tIns="0" rIns="0" anchor="t"/>
          <a:lstStyle>
            <a:lvl1pPr algn="l" defTabSz="534558" rtl="0" eaLnBrk="1" latinLnBrk="0" hangingPunct="1">
              <a:lnSpc>
                <a:spcPts val="2700"/>
              </a:lnSpc>
              <a:spcBef>
                <a:spcPct val="0"/>
              </a:spcBef>
              <a:buNone/>
              <a:defRPr sz="2400" kern="1200" baseline="0">
                <a:solidFill>
                  <a:schemeClr val="tx1"/>
                </a:solidFill>
                <a:latin typeface="Helia Light" pitchFamily="50" charset="0"/>
                <a:ea typeface="+mj-ea"/>
                <a:cs typeface="+mj-cs"/>
              </a:defRPr>
            </a:lvl1pPr>
          </a:lstStyle>
          <a:p>
            <a:endParaRPr lang="en-US" dirty="0" smtClean="0">
              <a:solidFill>
                <a:prstClr val="black"/>
              </a:solidFill>
            </a:endParaRPr>
          </a:p>
          <a:p>
            <a:endParaRPr lang="de-DE" dirty="0">
              <a:solidFill>
                <a:prstClr val="black"/>
              </a:solidFill>
            </a:endParaRPr>
          </a:p>
        </p:txBody>
      </p:sp>
      <p:sp>
        <p:nvSpPr>
          <p:cNvPr id="5" name="Datumsplatzhalter 3"/>
          <p:cNvSpPr txBox="1">
            <a:spLocks/>
          </p:cNvSpPr>
          <p:nvPr/>
        </p:nvSpPr>
        <p:spPr>
          <a:xfrm>
            <a:off x="273050" y="121192"/>
            <a:ext cx="8934450" cy="143127"/>
          </a:xfrm>
          <a:prstGeom prst="rect">
            <a:avLst/>
          </a:prstGeom>
        </p:spPr>
        <p:txBody>
          <a:bodyPr vert="horz" lIns="0" tIns="0" rIns="0" bIns="0" rtlCol="0" anchor="t" anchorCtr="0"/>
          <a:lstStyle>
            <a:defPPr>
              <a:defRPr lang="de-DE"/>
            </a:defPPr>
            <a:lvl1pPr marL="0" algn="l" defTabSz="534558" rtl="0" eaLnBrk="1" latinLnBrk="0" hangingPunct="1">
              <a:defRPr sz="900" kern="1200">
                <a:solidFill>
                  <a:schemeClr val="tx1"/>
                </a:solidFill>
                <a:latin typeface="Helia Light" pitchFamily="50" charset="0"/>
                <a:ea typeface="+mn-ea"/>
                <a:cs typeface="+mn-cs"/>
              </a:defRPr>
            </a:lvl1pPr>
            <a:lvl2pPr marL="534558" algn="l" defTabSz="534558" rtl="0" eaLnBrk="1" latinLnBrk="0" hangingPunct="1">
              <a:defRPr sz="2100" kern="1200">
                <a:solidFill>
                  <a:schemeClr val="tx1"/>
                </a:solidFill>
                <a:latin typeface="+mn-lt"/>
                <a:ea typeface="+mn-ea"/>
                <a:cs typeface="+mn-cs"/>
              </a:defRPr>
            </a:lvl2pPr>
            <a:lvl3pPr marL="1069116" algn="l" defTabSz="534558" rtl="0" eaLnBrk="1" latinLnBrk="0" hangingPunct="1">
              <a:defRPr sz="2100" kern="1200">
                <a:solidFill>
                  <a:schemeClr val="tx1"/>
                </a:solidFill>
                <a:latin typeface="+mn-lt"/>
                <a:ea typeface="+mn-ea"/>
                <a:cs typeface="+mn-cs"/>
              </a:defRPr>
            </a:lvl3pPr>
            <a:lvl4pPr marL="1603675" algn="l" defTabSz="534558" rtl="0" eaLnBrk="1" latinLnBrk="0" hangingPunct="1">
              <a:defRPr sz="2100" kern="1200">
                <a:solidFill>
                  <a:schemeClr val="tx1"/>
                </a:solidFill>
                <a:latin typeface="+mn-lt"/>
                <a:ea typeface="+mn-ea"/>
                <a:cs typeface="+mn-cs"/>
              </a:defRPr>
            </a:lvl4pPr>
            <a:lvl5pPr marL="2138233" algn="l" defTabSz="534558" rtl="0" eaLnBrk="1" latinLnBrk="0" hangingPunct="1">
              <a:defRPr sz="2100" kern="1200">
                <a:solidFill>
                  <a:schemeClr val="tx1"/>
                </a:solidFill>
                <a:latin typeface="+mn-lt"/>
                <a:ea typeface="+mn-ea"/>
                <a:cs typeface="+mn-cs"/>
              </a:defRPr>
            </a:lvl5pPr>
            <a:lvl6pPr marL="2672791" algn="l" defTabSz="534558" rtl="0" eaLnBrk="1" latinLnBrk="0" hangingPunct="1">
              <a:defRPr sz="2100" kern="1200">
                <a:solidFill>
                  <a:schemeClr val="tx1"/>
                </a:solidFill>
                <a:latin typeface="+mn-lt"/>
                <a:ea typeface="+mn-ea"/>
                <a:cs typeface="+mn-cs"/>
              </a:defRPr>
            </a:lvl6pPr>
            <a:lvl7pPr marL="3207349" algn="l" defTabSz="534558" rtl="0" eaLnBrk="1" latinLnBrk="0" hangingPunct="1">
              <a:defRPr sz="2100" kern="1200">
                <a:solidFill>
                  <a:schemeClr val="tx1"/>
                </a:solidFill>
                <a:latin typeface="+mn-lt"/>
                <a:ea typeface="+mn-ea"/>
                <a:cs typeface="+mn-cs"/>
              </a:defRPr>
            </a:lvl7pPr>
            <a:lvl8pPr marL="3741908" algn="l" defTabSz="534558" rtl="0" eaLnBrk="1" latinLnBrk="0" hangingPunct="1">
              <a:defRPr sz="2100" kern="1200">
                <a:solidFill>
                  <a:schemeClr val="tx1"/>
                </a:solidFill>
                <a:latin typeface="+mn-lt"/>
                <a:ea typeface="+mn-ea"/>
                <a:cs typeface="+mn-cs"/>
              </a:defRPr>
            </a:lvl8pPr>
            <a:lvl9pPr marL="4276466" algn="l" defTabSz="534558" rtl="0" eaLnBrk="1" latinLnBrk="0" hangingPunct="1">
              <a:defRPr sz="2100" kern="1200">
                <a:solidFill>
                  <a:schemeClr val="tx1"/>
                </a:solidFill>
                <a:latin typeface="+mn-lt"/>
                <a:ea typeface="+mn-ea"/>
                <a:cs typeface="+mn-cs"/>
              </a:defRPr>
            </a:lvl9pPr>
          </a:lstStyle>
          <a:p>
            <a:endParaRPr lang="de-DE" dirty="0">
              <a:solidFill>
                <a:prstClr val="black"/>
              </a:solidFill>
            </a:endParaRPr>
          </a:p>
        </p:txBody>
      </p:sp>
      <p:sp>
        <p:nvSpPr>
          <p:cNvPr id="6" name="Foliennummernplatzhalter 5"/>
          <p:cNvSpPr>
            <a:spLocks noGrp="1"/>
          </p:cNvSpPr>
          <p:nvPr>
            <p:ph type="sldNum" sz="quarter" idx="12"/>
          </p:nvPr>
        </p:nvSpPr>
        <p:spPr/>
        <p:txBody>
          <a:bodyPr/>
          <a:lstStyle/>
          <a:p>
            <a:fld id="{401324B7-3E62-194C-9E04-E1866AC47A87}" type="slidenum">
              <a:rPr lang="de-DE" smtClean="0">
                <a:solidFill>
                  <a:prstClr val="black"/>
                </a:solidFill>
              </a:rPr>
              <a:pPr/>
              <a:t>6</a:t>
            </a:fld>
            <a:endParaRPr lang="de-DE" dirty="0">
              <a:solidFill>
                <a:prstClr val="black"/>
              </a:solidFill>
            </a:endParaRPr>
          </a:p>
        </p:txBody>
      </p:sp>
      <p:sp>
        <p:nvSpPr>
          <p:cNvPr id="11"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900">
                <a:solidFill>
                  <a:schemeClr val="tx1"/>
                </a:solidFill>
                <a:latin typeface="Helia Light" pitchFamily="50" charset="0"/>
              </a:defRPr>
            </a:lvl1pPr>
          </a:lstStyle>
          <a:p>
            <a:r>
              <a:rPr lang="de-DE" sz="1000" dirty="0" smtClean="0">
                <a:solidFill>
                  <a:prstClr val="black"/>
                </a:solidFill>
              </a:rPr>
              <a:t>European </a:t>
            </a:r>
            <a:r>
              <a:rPr lang="de-DE" sz="1000" dirty="0">
                <a:solidFill>
                  <a:prstClr val="black"/>
                </a:solidFill>
              </a:rPr>
              <a:t>Cultural Heritage Year 2018 </a:t>
            </a:r>
            <a:r>
              <a:rPr lang="de-DE" sz="1000" dirty="0" smtClean="0">
                <a:solidFill>
                  <a:prstClr val="black"/>
                </a:solidFill>
              </a:rPr>
              <a:t>„SHARING HERITAGE“</a:t>
            </a:r>
            <a:endParaRPr lang="de-DE" sz="1000" dirty="0">
              <a:solidFill>
                <a:prstClr val="black"/>
              </a:solidFill>
            </a:endParaRPr>
          </a:p>
        </p:txBody>
      </p:sp>
      <p:sp>
        <p:nvSpPr>
          <p:cNvPr id="13" name="Inhaltsplatzhalter 1"/>
          <p:cNvSpPr>
            <a:spLocks noGrp="1"/>
          </p:cNvSpPr>
          <p:nvPr>
            <p:ph sz="quarter" idx="13"/>
          </p:nvPr>
        </p:nvSpPr>
        <p:spPr>
          <a:xfrm>
            <a:off x="467721" y="300856"/>
            <a:ext cx="9469438" cy="5400766"/>
          </a:xfrm>
          <a:prstGeom prst="rect">
            <a:avLst/>
          </a:prstGeom>
        </p:spPr>
        <p:txBody>
          <a:bodyPr lIns="0" tIns="0" rIns="0" bIns="0">
            <a:normAutofit fontScale="85000" lnSpcReduction="10000"/>
          </a:bodyPr>
          <a:lstStyle/>
          <a:p>
            <a:pPr marL="0" lvl="0" indent="0">
              <a:spcBef>
                <a:spcPts val="0"/>
              </a:spcBef>
              <a:buNone/>
            </a:pPr>
            <a:r>
              <a:rPr lang="en-US" sz="2100" b="1" u="sng" dirty="0" smtClean="0">
                <a:solidFill>
                  <a:prstClr val="black"/>
                </a:solidFill>
                <a:latin typeface="Calibri"/>
              </a:rPr>
              <a:t>Annual EHHF Report 09/2021-05/2022: </a:t>
            </a:r>
          </a:p>
          <a:p>
            <a:pPr marL="457200" lvl="0" indent="-457200">
              <a:spcBef>
                <a:spcPts val="0"/>
              </a:spcBef>
              <a:buFont typeface="Arial" panose="020B0604020202020204" pitchFamily="34" charset="0"/>
              <a:buChar char="•"/>
            </a:pPr>
            <a:endParaRPr lang="en-US" sz="1600" dirty="0" smtClean="0">
              <a:solidFill>
                <a:prstClr val="black"/>
              </a:solidFill>
              <a:latin typeface="Calibri"/>
            </a:endParaRPr>
          </a:p>
          <a:p>
            <a:pPr marL="541338" lvl="2" indent="-184150">
              <a:spcBef>
                <a:spcPts val="0"/>
              </a:spcBef>
              <a:buFont typeface="Wingdings" panose="05000000000000000000" pitchFamily="2" charset="2"/>
              <a:buChar char="v"/>
            </a:pPr>
            <a:r>
              <a:rPr lang="en-US" sz="1800" dirty="0" smtClean="0">
                <a:solidFill>
                  <a:prstClr val="black"/>
                </a:solidFill>
              </a:rPr>
              <a:t>Art. 6 para. 2 lit. a</a:t>
            </a:r>
            <a:r>
              <a:rPr lang="en-US" sz="1800" dirty="0">
                <a:solidFill>
                  <a:prstClr val="black"/>
                </a:solidFill>
              </a:rPr>
              <a:t>) EED-draft: </a:t>
            </a:r>
            <a:r>
              <a:rPr lang="en-US" sz="1800" dirty="0" smtClean="0">
                <a:solidFill>
                  <a:prstClr val="black"/>
                </a:solidFill>
              </a:rPr>
              <a:t>“</a:t>
            </a:r>
            <a:r>
              <a:rPr lang="en-US" sz="1800" i="1" dirty="0">
                <a:solidFill>
                  <a:srgbClr val="00B050"/>
                </a:solidFill>
              </a:rPr>
              <a:t>Member States may decide not to set or apply the requirements referred to in paragraph 1 to </a:t>
            </a:r>
            <a:r>
              <a:rPr lang="en-US" sz="1800" i="1" dirty="0" smtClean="0">
                <a:solidFill>
                  <a:srgbClr val="00B050"/>
                </a:solidFill>
              </a:rPr>
              <a:t>the </a:t>
            </a:r>
            <a:r>
              <a:rPr lang="en-US" sz="1800" i="1" dirty="0">
                <a:solidFill>
                  <a:srgbClr val="00B050"/>
                </a:solidFill>
              </a:rPr>
              <a:t>following categories of buildings</a:t>
            </a:r>
            <a:r>
              <a:rPr lang="en-US" sz="1800" i="1" dirty="0" smtClean="0">
                <a:solidFill>
                  <a:srgbClr val="00B050"/>
                </a:solidFill>
              </a:rPr>
              <a:t>: (</a:t>
            </a:r>
            <a:r>
              <a:rPr lang="en-US" sz="1800" i="1" dirty="0">
                <a:solidFill>
                  <a:srgbClr val="00B050"/>
                </a:solidFill>
              </a:rPr>
              <a:t>a) </a:t>
            </a:r>
            <a:r>
              <a:rPr lang="en-US" sz="2400" i="1" u="sng" dirty="0">
                <a:solidFill>
                  <a:srgbClr val="00B050"/>
                </a:solidFill>
              </a:rPr>
              <a:t>buildings officially protected</a:t>
            </a:r>
            <a:r>
              <a:rPr lang="en-US" sz="1800" i="1" dirty="0">
                <a:solidFill>
                  <a:srgbClr val="00B050"/>
                </a:solidFill>
              </a:rPr>
              <a:t> as part of a designated environment, or because of their </a:t>
            </a:r>
            <a:r>
              <a:rPr lang="en-US" sz="1800" i="1" dirty="0" smtClean="0">
                <a:solidFill>
                  <a:srgbClr val="00B050"/>
                </a:solidFill>
              </a:rPr>
              <a:t>special </a:t>
            </a:r>
            <a:r>
              <a:rPr lang="en-US" sz="1800" i="1" dirty="0">
                <a:solidFill>
                  <a:srgbClr val="00B050"/>
                </a:solidFill>
              </a:rPr>
              <a:t>architectural or historical merit, in so far as compliance with certain minimum </a:t>
            </a:r>
            <a:r>
              <a:rPr lang="en-US" sz="1800" i="1" dirty="0" smtClean="0">
                <a:solidFill>
                  <a:srgbClr val="00B050"/>
                </a:solidFill>
              </a:rPr>
              <a:t>energy </a:t>
            </a:r>
            <a:r>
              <a:rPr lang="en-US" sz="1800" i="1" dirty="0">
                <a:solidFill>
                  <a:srgbClr val="00B050"/>
                </a:solidFill>
              </a:rPr>
              <a:t>performance requirements would unacceptably alter their character or appearance;</a:t>
            </a:r>
            <a:r>
              <a:rPr lang="en-US" sz="1800" dirty="0" smtClean="0">
                <a:solidFill>
                  <a:prstClr val="black"/>
                </a:solidFill>
              </a:rPr>
              <a:t>”</a:t>
            </a:r>
          </a:p>
          <a:p>
            <a:pPr marL="541338" lvl="2" indent="-184150">
              <a:spcBef>
                <a:spcPts val="0"/>
              </a:spcBef>
              <a:buFont typeface="Wingdings" panose="05000000000000000000" pitchFamily="2" charset="2"/>
              <a:buChar char="v"/>
            </a:pPr>
            <a:endParaRPr lang="en-US" sz="1800" dirty="0" smtClean="0">
              <a:solidFill>
                <a:prstClr val="black"/>
              </a:solidFill>
            </a:endParaRPr>
          </a:p>
          <a:p>
            <a:pPr marL="541338" lvl="2" indent="-184150">
              <a:spcBef>
                <a:spcPts val="0"/>
              </a:spcBef>
              <a:buFont typeface="Wingdings" panose="05000000000000000000" pitchFamily="2" charset="2"/>
              <a:buChar char="v"/>
            </a:pPr>
            <a:r>
              <a:rPr lang="en-US" sz="1800" dirty="0">
                <a:solidFill>
                  <a:prstClr val="black"/>
                </a:solidFill>
              </a:rPr>
              <a:t>Art. 6 para. 2 lit. a) EED-draft: “</a:t>
            </a:r>
            <a:r>
              <a:rPr lang="en-US" sz="1800" i="1" dirty="0">
                <a:solidFill>
                  <a:srgbClr val="FF0000"/>
                </a:solidFill>
              </a:rPr>
              <a:t>Member States may decide not to renovate up to the level provided in paragraph 1: (a) </a:t>
            </a:r>
            <a:r>
              <a:rPr lang="en-US" sz="2400" i="1" u="sng" dirty="0">
                <a:solidFill>
                  <a:srgbClr val="FF0000"/>
                </a:solidFill>
              </a:rPr>
              <a:t>buildings owned by public bodies </a:t>
            </a:r>
            <a:r>
              <a:rPr lang="en-US" sz="1800" i="1" dirty="0">
                <a:solidFill>
                  <a:srgbClr val="FF0000"/>
                </a:solidFill>
              </a:rPr>
              <a:t>officially protected as part of a designated environment, or because of their special architectural or historical merit, in so far as compliance with certain minimum energy performance requirements would unacceptably alter their character or appearance</a:t>
            </a:r>
            <a:r>
              <a:rPr lang="en-US" sz="1800" dirty="0" smtClean="0">
                <a:solidFill>
                  <a:prstClr val="black"/>
                </a:solidFill>
              </a:rPr>
              <a:t>”</a:t>
            </a:r>
          </a:p>
          <a:p>
            <a:pPr marL="357188" lvl="2" indent="0">
              <a:spcBef>
                <a:spcPts val="0"/>
              </a:spcBef>
              <a:buNone/>
            </a:pPr>
            <a:endParaRPr lang="en-US" sz="1800" dirty="0" smtClean="0">
              <a:solidFill>
                <a:prstClr val="black"/>
              </a:solidFill>
            </a:endParaRPr>
          </a:p>
          <a:p>
            <a:pPr marL="541338" lvl="2" indent="-184150">
              <a:spcBef>
                <a:spcPts val="0"/>
              </a:spcBef>
              <a:buFont typeface="Wingdings" panose="05000000000000000000" pitchFamily="2" charset="2"/>
              <a:buChar char="v"/>
            </a:pPr>
            <a:r>
              <a:rPr lang="en-US" sz="1800" dirty="0" smtClean="0">
                <a:solidFill>
                  <a:prstClr val="black"/>
                </a:solidFill>
              </a:rPr>
              <a:t>What </a:t>
            </a:r>
            <a:r>
              <a:rPr lang="en-US" sz="1800" dirty="0">
                <a:solidFill>
                  <a:prstClr val="black"/>
                </a:solidFill>
              </a:rPr>
              <a:t>will happen in the future to </a:t>
            </a:r>
            <a:r>
              <a:rPr lang="en-US" sz="1800" dirty="0" smtClean="0">
                <a:solidFill>
                  <a:prstClr val="black"/>
                </a:solidFill>
              </a:rPr>
              <a:t>architectural cultural </a:t>
            </a:r>
            <a:r>
              <a:rPr lang="en-US" sz="1800" dirty="0">
                <a:solidFill>
                  <a:prstClr val="black"/>
                </a:solidFill>
              </a:rPr>
              <a:t>heritage that is protected by the Member States or otherwise of special architectural or historical </a:t>
            </a:r>
            <a:r>
              <a:rPr lang="en-US" sz="1800" dirty="0" smtClean="0">
                <a:solidFill>
                  <a:prstClr val="black"/>
                </a:solidFill>
              </a:rPr>
              <a:t>merit </a:t>
            </a:r>
            <a:r>
              <a:rPr lang="en-US" sz="1800" i="1" dirty="0" smtClean="0">
                <a:solidFill>
                  <a:srgbClr val="FF0000"/>
                </a:solidFill>
              </a:rPr>
              <a:t>and </a:t>
            </a:r>
            <a:r>
              <a:rPr lang="en-US" sz="1800" i="1" dirty="0">
                <a:solidFill>
                  <a:srgbClr val="FF0000"/>
                </a:solidFill>
              </a:rPr>
              <a:t>not owned by the public </a:t>
            </a:r>
            <a:r>
              <a:rPr lang="en-US" sz="1800" i="1" dirty="0" smtClean="0">
                <a:solidFill>
                  <a:srgbClr val="FF0000"/>
                </a:solidFill>
              </a:rPr>
              <a:t>bodies</a:t>
            </a:r>
            <a:r>
              <a:rPr lang="en-US" sz="1800" dirty="0" smtClean="0">
                <a:solidFill>
                  <a:prstClr val="black"/>
                </a:solidFill>
              </a:rPr>
              <a:t>?</a:t>
            </a:r>
          </a:p>
          <a:p>
            <a:pPr marL="357188" lvl="2" indent="0">
              <a:spcBef>
                <a:spcPts val="0"/>
              </a:spcBef>
              <a:buNone/>
            </a:pPr>
            <a:endParaRPr lang="en-US" sz="1800" dirty="0" smtClean="0">
              <a:solidFill>
                <a:prstClr val="black"/>
              </a:solidFill>
            </a:endParaRPr>
          </a:p>
          <a:p>
            <a:pPr marL="541338" lvl="2" indent="-184150">
              <a:spcBef>
                <a:spcPts val="0"/>
              </a:spcBef>
              <a:buFont typeface="Wingdings" panose="05000000000000000000" pitchFamily="2" charset="2"/>
              <a:buChar char="v"/>
            </a:pPr>
            <a:r>
              <a:rPr lang="en-US" sz="1800" dirty="0" smtClean="0">
                <a:solidFill>
                  <a:prstClr val="black"/>
                </a:solidFill>
              </a:rPr>
              <a:t>The Solution </a:t>
            </a:r>
            <a:r>
              <a:rPr lang="en-US" sz="1800" dirty="0">
                <a:solidFill>
                  <a:prstClr val="black"/>
                </a:solidFill>
              </a:rPr>
              <a:t>might </a:t>
            </a:r>
            <a:r>
              <a:rPr lang="en-US" sz="1800" dirty="0" smtClean="0">
                <a:solidFill>
                  <a:prstClr val="black"/>
                </a:solidFill>
              </a:rPr>
              <a:t>be</a:t>
            </a:r>
          </a:p>
          <a:p>
            <a:pPr marL="1100869" lvl="3" indent="-342900">
              <a:spcBef>
                <a:spcPts val="0"/>
              </a:spcBef>
              <a:buFont typeface="Wingdings" panose="05000000000000000000" pitchFamily="2" charset="2"/>
              <a:buChar char="Ø"/>
            </a:pPr>
            <a:r>
              <a:rPr lang="en-US" sz="1800" dirty="0">
                <a:solidFill>
                  <a:prstClr val="black"/>
                </a:solidFill>
              </a:rPr>
              <a:t>t</a:t>
            </a:r>
            <a:r>
              <a:rPr lang="en-US" sz="1800" dirty="0" smtClean="0">
                <a:solidFill>
                  <a:prstClr val="black"/>
                </a:solidFill>
              </a:rPr>
              <a:t>he change of Chapter II of the EED-draft Rev 3 from “Efficiency in Energy use” to “Exemplary Role of Public Sector”,</a:t>
            </a:r>
          </a:p>
          <a:p>
            <a:pPr marL="1100869" lvl="3" indent="-342900">
              <a:spcBef>
                <a:spcPts val="0"/>
              </a:spcBef>
              <a:buFont typeface="Wingdings" panose="05000000000000000000" pitchFamily="2" charset="2"/>
              <a:buChar char="Ø"/>
            </a:pPr>
            <a:r>
              <a:rPr lang="en-US" sz="1800" dirty="0">
                <a:solidFill>
                  <a:prstClr val="black"/>
                </a:solidFill>
              </a:rPr>
              <a:t>the establishment of regulatory primacy for the </a:t>
            </a:r>
            <a:r>
              <a:rPr lang="en-US" sz="1800" dirty="0" smtClean="0">
                <a:solidFill>
                  <a:prstClr val="black"/>
                </a:solidFill>
              </a:rPr>
              <a:t>EPBD,</a:t>
            </a:r>
          </a:p>
          <a:p>
            <a:pPr marL="1100869" lvl="3" indent="-342900">
              <a:spcBef>
                <a:spcPts val="0"/>
              </a:spcBef>
              <a:buFont typeface="Wingdings" panose="05000000000000000000" pitchFamily="2" charset="2"/>
              <a:buChar char="Ø"/>
            </a:pPr>
            <a:r>
              <a:rPr lang="en-US" sz="1800" dirty="0">
                <a:solidFill>
                  <a:prstClr val="black"/>
                </a:solidFill>
              </a:rPr>
              <a:t>the reduction of the EED regulations to the exemplary function of public authorities (Art. </a:t>
            </a:r>
            <a:r>
              <a:rPr lang="en-US" sz="1800" dirty="0" smtClean="0">
                <a:solidFill>
                  <a:prstClr val="black"/>
                </a:solidFill>
              </a:rPr>
              <a:t>6 para. 1 </a:t>
            </a:r>
            <a:r>
              <a:rPr lang="en-US" sz="1800" dirty="0">
                <a:solidFill>
                  <a:prstClr val="black"/>
                </a:solidFill>
              </a:rPr>
              <a:t>EED draft</a:t>
            </a:r>
            <a:r>
              <a:rPr lang="en-US" sz="1800" dirty="0" smtClean="0">
                <a:solidFill>
                  <a:prstClr val="black"/>
                </a:solidFill>
              </a:rPr>
              <a:t>),</a:t>
            </a:r>
            <a:endParaRPr lang="en-US" sz="1800" b="1" dirty="0" smtClean="0">
              <a:solidFill>
                <a:srgbClr val="00B050"/>
              </a:solidFill>
            </a:endParaRPr>
          </a:p>
          <a:p>
            <a:pPr marL="1100869" lvl="3" indent="-342900">
              <a:spcBef>
                <a:spcPts val="0"/>
              </a:spcBef>
              <a:buFont typeface="Wingdings" panose="05000000000000000000" pitchFamily="2" charset="2"/>
              <a:buChar char="Ø"/>
            </a:pPr>
            <a:r>
              <a:rPr lang="en-US" sz="1800" b="1" dirty="0">
                <a:solidFill>
                  <a:srgbClr val="00B050"/>
                </a:solidFill>
              </a:rPr>
              <a:t>the </a:t>
            </a:r>
            <a:r>
              <a:rPr lang="en-US" sz="1800" b="1" dirty="0" smtClean="0">
                <a:solidFill>
                  <a:srgbClr val="00B050"/>
                </a:solidFill>
              </a:rPr>
              <a:t>application </a:t>
            </a:r>
            <a:r>
              <a:rPr lang="en-US" sz="1800" b="1" dirty="0">
                <a:solidFill>
                  <a:srgbClr val="00B050"/>
                </a:solidFill>
              </a:rPr>
              <a:t>of the future Art. 8 EPBD to the </a:t>
            </a:r>
            <a:r>
              <a:rPr lang="en-US" sz="1800" dirty="0">
                <a:solidFill>
                  <a:prstClr val="black"/>
                </a:solidFill>
              </a:rPr>
              <a:t>building stock alone “</a:t>
            </a:r>
            <a:r>
              <a:rPr lang="en-US" sz="1800" i="1" dirty="0">
                <a:solidFill>
                  <a:prstClr val="black"/>
                </a:solidFill>
              </a:rPr>
              <a:t>when buildings </a:t>
            </a:r>
            <a:r>
              <a:rPr lang="en-US" sz="1800" i="1" dirty="0" smtClean="0">
                <a:solidFill>
                  <a:prstClr val="black"/>
                </a:solidFill>
              </a:rPr>
              <a:t>undergo </a:t>
            </a:r>
            <a:r>
              <a:rPr lang="en-US" sz="1800" i="1" dirty="0">
                <a:solidFill>
                  <a:prstClr val="black"/>
                </a:solidFill>
              </a:rPr>
              <a:t>major renovation, the energy performance of the building or the renovated part </a:t>
            </a:r>
            <a:r>
              <a:rPr lang="en-US" sz="1800" i="1" dirty="0" smtClean="0">
                <a:solidFill>
                  <a:prstClr val="black"/>
                </a:solidFill>
              </a:rPr>
              <a:t>thereof </a:t>
            </a:r>
            <a:r>
              <a:rPr lang="en-US" sz="1800" i="1" dirty="0">
                <a:solidFill>
                  <a:prstClr val="black"/>
                </a:solidFill>
              </a:rPr>
              <a:t>is upgraded in order to meet minimum energy performance requirements set in </a:t>
            </a:r>
            <a:r>
              <a:rPr lang="en-US" sz="1800" i="1" dirty="0" smtClean="0">
                <a:solidFill>
                  <a:prstClr val="black"/>
                </a:solidFill>
              </a:rPr>
              <a:t>accordance </a:t>
            </a:r>
            <a:r>
              <a:rPr lang="en-US" sz="1800" i="1" dirty="0">
                <a:solidFill>
                  <a:prstClr val="black"/>
                </a:solidFill>
              </a:rPr>
              <a:t>with Article 54 in so far as this  that  is technically, functionally and </a:t>
            </a:r>
            <a:r>
              <a:rPr lang="en-US" sz="1800" i="1" dirty="0" smtClean="0">
                <a:solidFill>
                  <a:prstClr val="black"/>
                </a:solidFill>
              </a:rPr>
              <a:t>economically </a:t>
            </a:r>
            <a:r>
              <a:rPr lang="en-US" sz="1800" i="1" dirty="0">
                <a:solidFill>
                  <a:prstClr val="black"/>
                </a:solidFill>
              </a:rPr>
              <a:t>feasible</a:t>
            </a:r>
            <a:r>
              <a:rPr lang="en-US" sz="1800" dirty="0" smtClean="0">
                <a:solidFill>
                  <a:prstClr val="black"/>
                </a:solidFill>
              </a:rPr>
              <a:t>.”,</a:t>
            </a:r>
          </a:p>
          <a:p>
            <a:pPr marL="1100869" lvl="3" indent="-342900">
              <a:spcBef>
                <a:spcPts val="0"/>
              </a:spcBef>
              <a:buFont typeface="Wingdings" panose="05000000000000000000" pitchFamily="2" charset="2"/>
              <a:buChar char="Ø"/>
            </a:pPr>
            <a:r>
              <a:rPr lang="en-US" sz="2600" b="1" u="sng" dirty="0">
                <a:solidFill>
                  <a:srgbClr val="00B050"/>
                </a:solidFill>
              </a:rPr>
              <a:t>therefore </a:t>
            </a:r>
            <a:r>
              <a:rPr lang="en-US" sz="2600" b="1" u="sng" dirty="0" smtClean="0">
                <a:solidFill>
                  <a:srgbClr val="00B050"/>
                </a:solidFill>
              </a:rPr>
              <a:t>the </a:t>
            </a:r>
            <a:r>
              <a:rPr lang="en-US" sz="2600" b="1" u="sng" dirty="0">
                <a:solidFill>
                  <a:srgbClr val="00B050"/>
                </a:solidFill>
              </a:rPr>
              <a:t>new EED provisions do not apply to the non-renovated building stock.</a:t>
            </a:r>
            <a:endParaRPr lang="en-US" sz="2600" b="1" u="sng" dirty="0" smtClean="0">
              <a:solidFill>
                <a:srgbClr val="00B050"/>
              </a:solidFill>
            </a:endParaRPr>
          </a:p>
          <a:p>
            <a:pPr marL="541338" lvl="2" indent="-184150">
              <a:spcBef>
                <a:spcPts val="0"/>
              </a:spcBef>
              <a:buFont typeface="Wingdings" panose="05000000000000000000" pitchFamily="2" charset="2"/>
              <a:buChar char="v"/>
            </a:pPr>
            <a:endParaRPr lang="en-US" sz="2600" b="1" u="sng" dirty="0">
              <a:solidFill>
                <a:srgbClr val="00B050"/>
              </a:solidFill>
            </a:endParaRPr>
          </a:p>
          <a:p>
            <a:pPr marL="0" lvl="0" indent="0">
              <a:spcBef>
                <a:spcPts val="0"/>
              </a:spcBef>
              <a:buNone/>
            </a:pPr>
            <a:endParaRPr lang="en-US" sz="1600" dirty="0">
              <a:solidFill>
                <a:prstClr val="black"/>
              </a:solidFill>
              <a:latin typeface="Calibri"/>
            </a:endParaRPr>
          </a:p>
        </p:txBody>
      </p:sp>
      <p:cxnSp>
        <p:nvCxnSpPr>
          <p:cNvPr id="3" name="Gerade Verbindung mit Pfeil 2"/>
          <p:cNvCxnSpPr/>
          <p:nvPr/>
        </p:nvCxnSpPr>
        <p:spPr>
          <a:xfrm flipV="1">
            <a:off x="6400800" y="3029448"/>
            <a:ext cx="659958" cy="174133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64049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9956" y="282036"/>
            <a:ext cx="6187456" cy="1721916"/>
          </a:xfrm>
          <a:prstGeom prst="rect">
            <a:avLst/>
          </a:prstGeom>
          <a:solidFill>
            <a:srgbClr val="613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563">
              <a:defRPr/>
            </a:pPr>
            <a:endParaRPr lang="en-US" sz="1578" dirty="0">
              <a:solidFill>
                <a:prstClr val="white"/>
              </a:solidFill>
              <a:latin typeface="Calibri" panose="020F0502020204030204"/>
            </a:endParaRPr>
          </a:p>
        </p:txBody>
      </p:sp>
      <p:sp>
        <p:nvSpPr>
          <p:cNvPr id="2" name="Tittel 1">
            <a:extLst>
              <a:ext uri="{FF2B5EF4-FFF2-40B4-BE49-F238E27FC236}">
                <a16:creationId xmlns:a16="http://schemas.microsoft.com/office/drawing/2014/main" id="{60BEE90A-D4F9-4A45-AA81-B08052156344}"/>
              </a:ext>
            </a:extLst>
          </p:cNvPr>
          <p:cNvSpPr>
            <a:spLocks noGrp="1"/>
          </p:cNvSpPr>
          <p:nvPr>
            <p:ph type="title"/>
          </p:nvPr>
        </p:nvSpPr>
        <p:spPr>
          <a:xfrm>
            <a:off x="462396" y="453041"/>
            <a:ext cx="5780600" cy="1424692"/>
          </a:xfrm>
        </p:spPr>
        <p:txBody>
          <a:bodyPr>
            <a:normAutofit fontScale="90000"/>
          </a:bodyPr>
          <a:lstStyle/>
          <a:p>
            <a:r>
              <a:rPr lang="nb-NO" sz="3243" dirty="0">
                <a:solidFill>
                  <a:srgbClr val="00B050"/>
                </a:solidFill>
              </a:rPr>
              <a:t>ADVICE TO MORE EFFECTIVE WORK</a:t>
            </a:r>
            <a:r>
              <a:rPr lang="nb-NO" sz="3243" dirty="0">
                <a:solidFill>
                  <a:srgbClr val="FFFFFF"/>
                </a:solidFill>
              </a:rPr>
              <a:t>: </a:t>
            </a:r>
            <a:br>
              <a:rPr lang="nb-NO" sz="3243" dirty="0">
                <a:solidFill>
                  <a:srgbClr val="FFFFFF"/>
                </a:solidFill>
              </a:rPr>
            </a:br>
            <a:r>
              <a:rPr lang="nb-NO" sz="3243" dirty="0">
                <a:solidFill>
                  <a:srgbClr val="FFFFFF"/>
                </a:solidFill>
              </a:rPr>
              <a:t>FIND YOUR NATIONAL HEROES – EXAMPLE REACH - REGULATION</a:t>
            </a:r>
          </a:p>
        </p:txBody>
      </p:sp>
      <p:sp>
        <p:nvSpPr>
          <p:cNvPr id="31" name="Rectangle 30">
            <a:extLst>
              <a:ext uri="{FF2B5EF4-FFF2-40B4-BE49-F238E27FC236}">
                <a16:creationId xmlns:a16="http://schemas.microsoft.com/office/drawing/2014/main" id="{36D30126-6314-4A93-B27E-5C66CF7819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392" y="2132208"/>
            <a:ext cx="6186020" cy="3596644"/>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563"/>
            <a:endParaRPr lang="en-US" sz="1578" dirty="0">
              <a:solidFill>
                <a:prstClr val="white"/>
              </a:solidFill>
              <a:latin typeface="Calibri" panose="020F0502020204030204"/>
            </a:endParaRPr>
          </a:p>
        </p:txBody>
      </p:sp>
      <p:pic>
        <p:nvPicPr>
          <p:cNvPr id="6" name="Bilde 5">
            <a:extLst>
              <a:ext uri="{FF2B5EF4-FFF2-40B4-BE49-F238E27FC236}">
                <a16:creationId xmlns:a16="http://schemas.microsoft.com/office/drawing/2014/main" id="{7845BB02-6A23-480A-9CA7-63476813D473}"/>
              </a:ext>
            </a:extLst>
          </p:cNvPr>
          <p:cNvPicPr>
            <a:picLocks noChangeAspect="1"/>
          </p:cNvPicPr>
          <p:nvPr/>
        </p:nvPicPr>
        <p:blipFill>
          <a:blip r:embed="rId2"/>
          <a:stretch>
            <a:fillRect/>
          </a:stretch>
        </p:blipFill>
        <p:spPr>
          <a:xfrm>
            <a:off x="499642" y="2553399"/>
            <a:ext cx="5768083" cy="2754259"/>
          </a:xfrm>
          <a:prstGeom prst="rect">
            <a:avLst/>
          </a:prstGeom>
        </p:spPr>
      </p:pic>
      <p:sp>
        <p:nvSpPr>
          <p:cNvPr id="33" name="Rectangle 32">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7855" y="282037"/>
            <a:ext cx="3800687" cy="544778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563">
              <a:defRPr/>
            </a:pPr>
            <a:endParaRPr lang="en-US" sz="1578" dirty="0">
              <a:solidFill>
                <a:prstClr val="white"/>
              </a:solidFill>
              <a:latin typeface="Calibri" panose="020F0502020204030204"/>
            </a:endParaRPr>
          </a:p>
        </p:txBody>
      </p:sp>
      <p:sp>
        <p:nvSpPr>
          <p:cNvPr id="3" name="Plassholder for innhold 2">
            <a:extLst>
              <a:ext uri="{FF2B5EF4-FFF2-40B4-BE49-F238E27FC236}">
                <a16:creationId xmlns:a16="http://schemas.microsoft.com/office/drawing/2014/main" id="{198EAD7E-40F7-42D4-A916-1DCF6DF18558}"/>
              </a:ext>
            </a:extLst>
          </p:cNvPr>
          <p:cNvSpPr>
            <a:spLocks noGrp="1"/>
          </p:cNvSpPr>
          <p:nvPr>
            <p:ph idx="1"/>
          </p:nvPr>
        </p:nvSpPr>
        <p:spPr>
          <a:xfrm>
            <a:off x="7041487" y="804496"/>
            <a:ext cx="3002196" cy="4253679"/>
          </a:xfrm>
        </p:spPr>
        <p:txBody>
          <a:bodyPr anchor="ctr">
            <a:normAutofit lnSpcReduction="10000"/>
          </a:bodyPr>
          <a:lstStyle/>
          <a:p>
            <a:r>
              <a:rPr lang="en-US" sz="1753" dirty="0">
                <a:solidFill>
                  <a:srgbClr val="FFFFFF"/>
                </a:solidFill>
              </a:rPr>
              <a:t>THERE MIGHT BE PAIRS IN YOUR COUNTRY, ALREADY WORKING WITH </a:t>
            </a:r>
            <a:r>
              <a:rPr lang="en-US" sz="1753" b="1" dirty="0">
                <a:solidFill>
                  <a:srgbClr val="00B050"/>
                </a:solidFill>
              </a:rPr>
              <a:t>MAKING AND DESIGNING </a:t>
            </a:r>
            <a:r>
              <a:rPr lang="en-US" sz="1753" dirty="0">
                <a:solidFill>
                  <a:srgbClr val="FFFFFF"/>
                </a:solidFill>
              </a:rPr>
              <a:t>EU - REGULATIONS</a:t>
            </a:r>
          </a:p>
          <a:p>
            <a:r>
              <a:rPr lang="en-US" sz="1753" dirty="0">
                <a:solidFill>
                  <a:srgbClr val="FFFFFF"/>
                </a:solidFill>
              </a:rPr>
              <a:t>EXAMPLE NITROGEN</a:t>
            </a:r>
          </a:p>
          <a:p>
            <a:pPr marL="0" indent="0">
              <a:buNone/>
            </a:pPr>
            <a:endParaRPr lang="en-US" sz="1753" dirty="0">
              <a:solidFill>
                <a:srgbClr val="FFFFFF"/>
              </a:solidFill>
            </a:endParaRPr>
          </a:p>
          <a:p>
            <a:pPr marL="0" indent="0">
              <a:buNone/>
            </a:pPr>
            <a:endParaRPr lang="en-US" sz="1753" dirty="0">
              <a:solidFill>
                <a:srgbClr val="FFFFFF"/>
              </a:solidFill>
            </a:endParaRPr>
          </a:p>
          <a:p>
            <a:pPr marL="0" indent="0">
              <a:buNone/>
            </a:pPr>
            <a:r>
              <a:rPr lang="en-US" sz="1753" dirty="0">
                <a:solidFill>
                  <a:srgbClr val="FFFFFF"/>
                </a:solidFill>
              </a:rPr>
              <a:t>I didn’t know that Norway is suggesting chemicals onto the REACH – directive from the Norwegian Chemical Agency. And that we could inspire them to take CH into account, from the get-go, in their legislative work. </a:t>
            </a:r>
            <a:r>
              <a:rPr lang="en-US" sz="1753" dirty="0">
                <a:solidFill>
                  <a:srgbClr val="00B050"/>
                </a:solidFill>
              </a:rPr>
              <a:t>To do that we need…. </a:t>
            </a:r>
          </a:p>
        </p:txBody>
      </p:sp>
    </p:spTree>
    <p:extLst>
      <p:ext uri="{BB962C8B-B14F-4D97-AF65-F5344CB8AC3E}">
        <p14:creationId xmlns:p14="http://schemas.microsoft.com/office/powerpoint/2010/main" val="3685200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73050" y="468310"/>
            <a:ext cx="8934450" cy="317500"/>
          </a:xfrm>
          <a:prstGeom prst="rect">
            <a:avLst/>
          </a:prstGeom>
          <a:effectLst/>
        </p:spPr>
        <p:txBody>
          <a:bodyPr lIns="0" tIns="0" rIns="0" anchor="t"/>
          <a:lstStyle>
            <a:lvl1pPr algn="l" defTabSz="534558" rtl="0" eaLnBrk="1" latinLnBrk="0" hangingPunct="1">
              <a:lnSpc>
                <a:spcPts val="2700"/>
              </a:lnSpc>
              <a:spcBef>
                <a:spcPct val="0"/>
              </a:spcBef>
              <a:buNone/>
              <a:defRPr sz="2400" kern="1200" baseline="0">
                <a:solidFill>
                  <a:schemeClr val="tx1"/>
                </a:solidFill>
                <a:latin typeface="Helia Light" pitchFamily="50" charset="0"/>
                <a:ea typeface="+mj-ea"/>
                <a:cs typeface="+mj-cs"/>
              </a:defRPr>
            </a:lvl1pPr>
          </a:lstStyle>
          <a:p>
            <a:endParaRPr lang="en-US" dirty="0" smtClean="0">
              <a:solidFill>
                <a:prstClr val="black"/>
              </a:solidFill>
            </a:endParaRPr>
          </a:p>
          <a:p>
            <a:endParaRPr lang="de-DE" dirty="0">
              <a:solidFill>
                <a:prstClr val="black"/>
              </a:solidFill>
            </a:endParaRPr>
          </a:p>
        </p:txBody>
      </p:sp>
      <p:sp>
        <p:nvSpPr>
          <p:cNvPr id="5" name="Datumsplatzhalter 3"/>
          <p:cNvSpPr txBox="1">
            <a:spLocks/>
          </p:cNvSpPr>
          <p:nvPr/>
        </p:nvSpPr>
        <p:spPr>
          <a:xfrm>
            <a:off x="273050" y="121192"/>
            <a:ext cx="8934450" cy="143127"/>
          </a:xfrm>
          <a:prstGeom prst="rect">
            <a:avLst/>
          </a:prstGeom>
        </p:spPr>
        <p:txBody>
          <a:bodyPr vert="horz" lIns="0" tIns="0" rIns="0" bIns="0" rtlCol="0" anchor="t" anchorCtr="0"/>
          <a:lstStyle>
            <a:defPPr>
              <a:defRPr lang="de-DE"/>
            </a:defPPr>
            <a:lvl1pPr marL="0" algn="l" defTabSz="534558" rtl="0" eaLnBrk="1" latinLnBrk="0" hangingPunct="1">
              <a:defRPr sz="900" kern="1200">
                <a:solidFill>
                  <a:schemeClr val="tx1"/>
                </a:solidFill>
                <a:latin typeface="Helia Light" pitchFamily="50" charset="0"/>
                <a:ea typeface="+mn-ea"/>
                <a:cs typeface="+mn-cs"/>
              </a:defRPr>
            </a:lvl1pPr>
            <a:lvl2pPr marL="534558" algn="l" defTabSz="534558" rtl="0" eaLnBrk="1" latinLnBrk="0" hangingPunct="1">
              <a:defRPr sz="2100" kern="1200">
                <a:solidFill>
                  <a:schemeClr val="tx1"/>
                </a:solidFill>
                <a:latin typeface="+mn-lt"/>
                <a:ea typeface="+mn-ea"/>
                <a:cs typeface="+mn-cs"/>
              </a:defRPr>
            </a:lvl2pPr>
            <a:lvl3pPr marL="1069116" algn="l" defTabSz="534558" rtl="0" eaLnBrk="1" latinLnBrk="0" hangingPunct="1">
              <a:defRPr sz="2100" kern="1200">
                <a:solidFill>
                  <a:schemeClr val="tx1"/>
                </a:solidFill>
                <a:latin typeface="+mn-lt"/>
                <a:ea typeface="+mn-ea"/>
                <a:cs typeface="+mn-cs"/>
              </a:defRPr>
            </a:lvl3pPr>
            <a:lvl4pPr marL="1603675" algn="l" defTabSz="534558" rtl="0" eaLnBrk="1" latinLnBrk="0" hangingPunct="1">
              <a:defRPr sz="2100" kern="1200">
                <a:solidFill>
                  <a:schemeClr val="tx1"/>
                </a:solidFill>
                <a:latin typeface="+mn-lt"/>
                <a:ea typeface="+mn-ea"/>
                <a:cs typeface="+mn-cs"/>
              </a:defRPr>
            </a:lvl4pPr>
            <a:lvl5pPr marL="2138233" algn="l" defTabSz="534558" rtl="0" eaLnBrk="1" latinLnBrk="0" hangingPunct="1">
              <a:defRPr sz="2100" kern="1200">
                <a:solidFill>
                  <a:schemeClr val="tx1"/>
                </a:solidFill>
                <a:latin typeface="+mn-lt"/>
                <a:ea typeface="+mn-ea"/>
                <a:cs typeface="+mn-cs"/>
              </a:defRPr>
            </a:lvl5pPr>
            <a:lvl6pPr marL="2672791" algn="l" defTabSz="534558" rtl="0" eaLnBrk="1" latinLnBrk="0" hangingPunct="1">
              <a:defRPr sz="2100" kern="1200">
                <a:solidFill>
                  <a:schemeClr val="tx1"/>
                </a:solidFill>
                <a:latin typeface="+mn-lt"/>
                <a:ea typeface="+mn-ea"/>
                <a:cs typeface="+mn-cs"/>
              </a:defRPr>
            </a:lvl6pPr>
            <a:lvl7pPr marL="3207349" algn="l" defTabSz="534558" rtl="0" eaLnBrk="1" latinLnBrk="0" hangingPunct="1">
              <a:defRPr sz="2100" kern="1200">
                <a:solidFill>
                  <a:schemeClr val="tx1"/>
                </a:solidFill>
                <a:latin typeface="+mn-lt"/>
                <a:ea typeface="+mn-ea"/>
                <a:cs typeface="+mn-cs"/>
              </a:defRPr>
            </a:lvl7pPr>
            <a:lvl8pPr marL="3741908" algn="l" defTabSz="534558" rtl="0" eaLnBrk="1" latinLnBrk="0" hangingPunct="1">
              <a:defRPr sz="2100" kern="1200">
                <a:solidFill>
                  <a:schemeClr val="tx1"/>
                </a:solidFill>
                <a:latin typeface="+mn-lt"/>
                <a:ea typeface="+mn-ea"/>
                <a:cs typeface="+mn-cs"/>
              </a:defRPr>
            </a:lvl8pPr>
            <a:lvl9pPr marL="4276466" algn="l" defTabSz="534558" rtl="0" eaLnBrk="1" latinLnBrk="0" hangingPunct="1">
              <a:defRPr sz="2100" kern="1200">
                <a:solidFill>
                  <a:schemeClr val="tx1"/>
                </a:solidFill>
                <a:latin typeface="+mn-lt"/>
                <a:ea typeface="+mn-ea"/>
                <a:cs typeface="+mn-cs"/>
              </a:defRPr>
            </a:lvl9pPr>
          </a:lstStyle>
          <a:p>
            <a:endParaRPr lang="de-DE" dirty="0">
              <a:solidFill>
                <a:prstClr val="black"/>
              </a:solidFill>
            </a:endParaRPr>
          </a:p>
        </p:txBody>
      </p:sp>
      <p:sp>
        <p:nvSpPr>
          <p:cNvPr id="6" name="Foliennummernplatzhalter 5"/>
          <p:cNvSpPr>
            <a:spLocks noGrp="1"/>
          </p:cNvSpPr>
          <p:nvPr>
            <p:ph type="sldNum" sz="quarter" idx="12"/>
          </p:nvPr>
        </p:nvSpPr>
        <p:spPr/>
        <p:txBody>
          <a:bodyPr/>
          <a:lstStyle/>
          <a:p>
            <a:fld id="{401324B7-3E62-194C-9E04-E1866AC47A87}" type="slidenum">
              <a:rPr lang="de-DE" smtClean="0">
                <a:solidFill>
                  <a:prstClr val="black"/>
                </a:solidFill>
              </a:rPr>
              <a:pPr/>
              <a:t>8</a:t>
            </a:fld>
            <a:endParaRPr lang="de-DE" dirty="0">
              <a:solidFill>
                <a:prstClr val="black"/>
              </a:solidFill>
            </a:endParaRPr>
          </a:p>
        </p:txBody>
      </p:sp>
      <p:sp>
        <p:nvSpPr>
          <p:cNvPr id="11"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900">
                <a:solidFill>
                  <a:schemeClr val="tx1"/>
                </a:solidFill>
                <a:latin typeface="Helia Light" pitchFamily="50" charset="0"/>
              </a:defRPr>
            </a:lvl1pPr>
          </a:lstStyle>
          <a:p>
            <a:r>
              <a:rPr lang="de-DE" sz="1000" dirty="0" smtClean="0">
                <a:solidFill>
                  <a:prstClr val="black"/>
                </a:solidFill>
              </a:rPr>
              <a:t>European </a:t>
            </a:r>
            <a:r>
              <a:rPr lang="de-DE" sz="1000" dirty="0">
                <a:solidFill>
                  <a:prstClr val="black"/>
                </a:solidFill>
              </a:rPr>
              <a:t>Cultural Heritage Year 2018 </a:t>
            </a:r>
            <a:r>
              <a:rPr lang="de-DE" sz="1000" dirty="0" smtClean="0">
                <a:solidFill>
                  <a:prstClr val="black"/>
                </a:solidFill>
              </a:rPr>
              <a:t>„SHARING HERITAGE“</a:t>
            </a:r>
            <a:endParaRPr lang="de-DE" sz="1000" dirty="0">
              <a:solidFill>
                <a:prstClr val="black"/>
              </a:solidFill>
            </a:endParaRPr>
          </a:p>
        </p:txBody>
      </p:sp>
      <p:sp>
        <p:nvSpPr>
          <p:cNvPr id="13" name="Inhaltsplatzhalter 1"/>
          <p:cNvSpPr>
            <a:spLocks noGrp="1"/>
          </p:cNvSpPr>
          <p:nvPr>
            <p:ph sz="quarter" idx="13"/>
          </p:nvPr>
        </p:nvSpPr>
        <p:spPr>
          <a:xfrm>
            <a:off x="467721" y="300856"/>
            <a:ext cx="9469438" cy="5400766"/>
          </a:xfrm>
          <a:prstGeom prst="rect">
            <a:avLst/>
          </a:prstGeom>
        </p:spPr>
        <p:txBody>
          <a:bodyPr lIns="0" tIns="0" rIns="0" bIns="0">
            <a:normAutofit/>
          </a:bodyPr>
          <a:lstStyle/>
          <a:p>
            <a:pPr marL="0" lvl="0" indent="0">
              <a:spcBef>
                <a:spcPts val="0"/>
              </a:spcBef>
              <a:buNone/>
            </a:pPr>
            <a:r>
              <a:rPr lang="en-US" sz="2100" b="1" u="sng" dirty="0" smtClean="0">
                <a:solidFill>
                  <a:prstClr val="black"/>
                </a:solidFill>
                <a:latin typeface="Calibri"/>
              </a:rPr>
              <a:t>Annual EHHF Report 09/2021-05/2022: </a:t>
            </a:r>
          </a:p>
          <a:p>
            <a:pPr marL="457200" lvl="0" indent="-457200">
              <a:spcBef>
                <a:spcPts val="0"/>
              </a:spcBef>
              <a:buFont typeface="Arial" panose="020B0604020202020204" pitchFamily="34" charset="0"/>
              <a:buChar char="•"/>
            </a:pPr>
            <a:endParaRPr lang="en-US" sz="1600" dirty="0" smtClean="0">
              <a:solidFill>
                <a:prstClr val="black"/>
              </a:solidFill>
              <a:latin typeface="Calibri"/>
            </a:endParaRPr>
          </a:p>
          <a:p>
            <a:pPr>
              <a:spcBef>
                <a:spcPts val="0"/>
              </a:spcBef>
            </a:pPr>
            <a:r>
              <a:rPr lang="en-US" sz="2000" dirty="0" smtClean="0">
                <a:solidFill>
                  <a:prstClr val="black"/>
                </a:solidFill>
              </a:rPr>
              <a:t>The EHLF :</a:t>
            </a:r>
          </a:p>
          <a:p>
            <a:pPr lvl="1">
              <a:spcBef>
                <a:spcPts val="0"/>
              </a:spcBef>
              <a:buFont typeface="Wingdings" panose="05000000000000000000" pitchFamily="2" charset="2"/>
              <a:buChar char="v"/>
            </a:pPr>
            <a:r>
              <a:rPr lang="en-US" sz="2000" dirty="0" smtClean="0">
                <a:solidFill>
                  <a:prstClr val="black"/>
                </a:solidFill>
              </a:rPr>
              <a:t>informed about the very strong protest against a </a:t>
            </a:r>
            <a:r>
              <a:rPr lang="en-US" sz="2000" dirty="0">
                <a:solidFill>
                  <a:prstClr val="black"/>
                </a:solidFill>
              </a:rPr>
              <a:t>planned and upcoming EU ban on lead, the impact on the production, restoration and presentation </a:t>
            </a:r>
            <a:r>
              <a:rPr lang="en-US" sz="2000" dirty="0" smtClean="0">
                <a:solidFill>
                  <a:prstClr val="black"/>
                </a:solidFill>
              </a:rPr>
              <a:t>f. e. of </a:t>
            </a:r>
            <a:r>
              <a:rPr lang="en-US" sz="2000" dirty="0">
                <a:solidFill>
                  <a:prstClr val="black"/>
                </a:solidFill>
              </a:rPr>
              <a:t>stained glass </a:t>
            </a:r>
            <a:r>
              <a:rPr lang="en-US" sz="2000" dirty="0" smtClean="0">
                <a:solidFill>
                  <a:prstClr val="black"/>
                </a:solidFill>
              </a:rPr>
              <a:t>windows, </a:t>
            </a:r>
          </a:p>
          <a:p>
            <a:pPr lvl="1">
              <a:spcBef>
                <a:spcPts val="0"/>
              </a:spcBef>
              <a:buFont typeface="Wingdings" panose="05000000000000000000" pitchFamily="2" charset="2"/>
              <a:buChar char="v"/>
            </a:pPr>
            <a:r>
              <a:rPr lang="en-US" sz="2000" dirty="0" smtClean="0">
                <a:solidFill>
                  <a:prstClr val="black"/>
                </a:solidFill>
              </a:rPr>
              <a:t>dispatched a </a:t>
            </a:r>
            <a:r>
              <a:rPr lang="en-US" sz="2000" dirty="0">
                <a:solidFill>
                  <a:prstClr val="black"/>
                </a:solidFill>
              </a:rPr>
              <a:t>call from the field of glass </a:t>
            </a:r>
            <a:r>
              <a:rPr lang="en-US" sz="2000" dirty="0" smtClean="0">
                <a:solidFill>
                  <a:prstClr val="black"/>
                </a:solidFill>
              </a:rPr>
              <a:t>restoration</a:t>
            </a:r>
            <a:r>
              <a:rPr lang="en-US" sz="2000" dirty="0">
                <a:solidFill>
                  <a:prstClr val="black"/>
                </a:solidFill>
              </a:rPr>
              <a:t>, </a:t>
            </a:r>
            <a:endParaRPr lang="en-US" sz="2000" dirty="0" smtClean="0">
              <a:solidFill>
                <a:prstClr val="black"/>
              </a:solidFill>
            </a:endParaRPr>
          </a:p>
          <a:p>
            <a:pPr lvl="1">
              <a:spcBef>
                <a:spcPts val="0"/>
              </a:spcBef>
              <a:buFont typeface="Wingdings" panose="05000000000000000000" pitchFamily="2" charset="2"/>
              <a:buChar char="v"/>
            </a:pPr>
            <a:r>
              <a:rPr lang="en-US" sz="2000" dirty="0" smtClean="0">
                <a:solidFill>
                  <a:prstClr val="black"/>
                </a:solidFill>
              </a:rPr>
              <a:t>produced a </a:t>
            </a:r>
            <a:r>
              <a:rPr lang="en-US" sz="2000" dirty="0">
                <a:solidFill>
                  <a:prstClr val="black"/>
                </a:solidFill>
              </a:rPr>
              <a:t>model statement </a:t>
            </a:r>
            <a:r>
              <a:rPr lang="en-US" sz="2000" dirty="0" smtClean="0">
                <a:solidFill>
                  <a:prstClr val="black"/>
                </a:solidFill>
              </a:rPr>
              <a:t>in english language related </a:t>
            </a:r>
            <a:r>
              <a:rPr lang="en-US" sz="2000" dirty="0">
                <a:solidFill>
                  <a:prstClr val="black"/>
                </a:solidFill>
              </a:rPr>
              <a:t>to </a:t>
            </a:r>
            <a:r>
              <a:rPr lang="en-US" sz="2000" dirty="0" smtClean="0">
                <a:solidFill>
                  <a:prstClr val="black"/>
                </a:solidFill>
              </a:rPr>
              <a:t>this, </a:t>
            </a:r>
          </a:p>
          <a:p>
            <a:pPr lvl="1">
              <a:spcBef>
                <a:spcPts val="0"/>
              </a:spcBef>
              <a:buFont typeface="Wingdings" panose="05000000000000000000" pitchFamily="2" charset="2"/>
              <a:buChar char="v"/>
            </a:pPr>
            <a:r>
              <a:rPr lang="en-US" sz="2000" dirty="0" smtClean="0">
                <a:solidFill>
                  <a:prstClr val="black"/>
                </a:solidFill>
              </a:rPr>
              <a:t>immediately </a:t>
            </a:r>
            <a:r>
              <a:rPr lang="en-US" sz="2000" dirty="0">
                <a:solidFill>
                  <a:prstClr val="black"/>
                </a:solidFill>
              </a:rPr>
              <a:t>pointed out that the protection and conservation institutions on monuments and archaeological sites of Europe should have to deal with the topic in a holistic manner, taking into account the holistic nature of our European monuments, culturally valuable buildings and sites</a:t>
            </a:r>
            <a:r>
              <a:rPr lang="en-US" sz="2000" dirty="0" smtClean="0">
                <a:solidFill>
                  <a:prstClr val="black"/>
                </a:solidFill>
              </a:rPr>
              <a:t>.</a:t>
            </a:r>
          </a:p>
          <a:p>
            <a:pPr marL="0" indent="0">
              <a:spcBef>
                <a:spcPts val="0"/>
              </a:spcBef>
              <a:buNone/>
            </a:pPr>
            <a:endParaRPr lang="en-US" sz="2000" dirty="0" smtClean="0">
              <a:solidFill>
                <a:prstClr val="black"/>
              </a:solidFill>
            </a:endParaRPr>
          </a:p>
          <a:p>
            <a:pPr marL="541338" lvl="2" indent="-184150">
              <a:spcBef>
                <a:spcPts val="0"/>
              </a:spcBef>
              <a:buFont typeface="Wingdings" panose="05000000000000000000" pitchFamily="2" charset="2"/>
              <a:buChar char="v"/>
            </a:pPr>
            <a:r>
              <a:rPr lang="en-US" sz="2000" b="1" dirty="0" smtClean="0">
                <a:solidFill>
                  <a:srgbClr val="FF0000"/>
                </a:solidFill>
              </a:rPr>
              <a:t>BUT …</a:t>
            </a:r>
            <a:endParaRPr lang="en-US" sz="2000" b="1" dirty="0">
              <a:solidFill>
                <a:srgbClr val="FF0000"/>
              </a:solidFill>
            </a:endParaRPr>
          </a:p>
          <a:p>
            <a:pPr marL="0" lvl="0" indent="0">
              <a:spcBef>
                <a:spcPts val="0"/>
              </a:spcBef>
              <a:buNone/>
            </a:pPr>
            <a:endParaRPr lang="en-US" sz="1600" dirty="0">
              <a:solidFill>
                <a:prstClr val="black"/>
              </a:solidFill>
              <a:latin typeface="Calibri"/>
            </a:endParaRPr>
          </a:p>
        </p:txBody>
      </p:sp>
    </p:spTree>
    <p:extLst>
      <p:ext uri="{BB962C8B-B14F-4D97-AF65-F5344CB8AC3E}">
        <p14:creationId xmlns:p14="http://schemas.microsoft.com/office/powerpoint/2010/main" val="971474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73050" y="468310"/>
            <a:ext cx="8934450" cy="317500"/>
          </a:xfrm>
          <a:prstGeom prst="rect">
            <a:avLst/>
          </a:prstGeom>
          <a:effectLst/>
        </p:spPr>
        <p:txBody>
          <a:bodyPr lIns="0" tIns="0" rIns="0" anchor="t"/>
          <a:lstStyle>
            <a:lvl1pPr algn="l" defTabSz="534558" rtl="0" eaLnBrk="1" latinLnBrk="0" hangingPunct="1">
              <a:lnSpc>
                <a:spcPts val="2700"/>
              </a:lnSpc>
              <a:spcBef>
                <a:spcPct val="0"/>
              </a:spcBef>
              <a:buNone/>
              <a:defRPr sz="2400" kern="1200" baseline="0">
                <a:solidFill>
                  <a:schemeClr val="tx1"/>
                </a:solidFill>
                <a:latin typeface="Helia Light" pitchFamily="50" charset="0"/>
                <a:ea typeface="+mj-ea"/>
                <a:cs typeface="+mj-cs"/>
              </a:defRPr>
            </a:lvl1pPr>
          </a:lstStyle>
          <a:p>
            <a:endParaRPr lang="en-US" dirty="0" smtClean="0">
              <a:solidFill>
                <a:prstClr val="black"/>
              </a:solidFill>
            </a:endParaRPr>
          </a:p>
          <a:p>
            <a:endParaRPr lang="de-DE" dirty="0">
              <a:solidFill>
                <a:prstClr val="black"/>
              </a:solidFill>
            </a:endParaRPr>
          </a:p>
        </p:txBody>
      </p:sp>
      <p:sp>
        <p:nvSpPr>
          <p:cNvPr id="5" name="Datumsplatzhalter 3"/>
          <p:cNvSpPr txBox="1">
            <a:spLocks/>
          </p:cNvSpPr>
          <p:nvPr/>
        </p:nvSpPr>
        <p:spPr>
          <a:xfrm>
            <a:off x="273050" y="121192"/>
            <a:ext cx="8934450" cy="143127"/>
          </a:xfrm>
          <a:prstGeom prst="rect">
            <a:avLst/>
          </a:prstGeom>
        </p:spPr>
        <p:txBody>
          <a:bodyPr vert="horz" lIns="0" tIns="0" rIns="0" bIns="0" rtlCol="0" anchor="t" anchorCtr="0"/>
          <a:lstStyle>
            <a:defPPr>
              <a:defRPr lang="de-DE"/>
            </a:defPPr>
            <a:lvl1pPr marL="0" algn="l" defTabSz="534558" rtl="0" eaLnBrk="1" latinLnBrk="0" hangingPunct="1">
              <a:defRPr sz="900" kern="1200">
                <a:solidFill>
                  <a:schemeClr val="tx1"/>
                </a:solidFill>
                <a:latin typeface="Helia Light" pitchFamily="50" charset="0"/>
                <a:ea typeface="+mn-ea"/>
                <a:cs typeface="+mn-cs"/>
              </a:defRPr>
            </a:lvl1pPr>
            <a:lvl2pPr marL="534558" algn="l" defTabSz="534558" rtl="0" eaLnBrk="1" latinLnBrk="0" hangingPunct="1">
              <a:defRPr sz="2100" kern="1200">
                <a:solidFill>
                  <a:schemeClr val="tx1"/>
                </a:solidFill>
                <a:latin typeface="+mn-lt"/>
                <a:ea typeface="+mn-ea"/>
                <a:cs typeface="+mn-cs"/>
              </a:defRPr>
            </a:lvl2pPr>
            <a:lvl3pPr marL="1069116" algn="l" defTabSz="534558" rtl="0" eaLnBrk="1" latinLnBrk="0" hangingPunct="1">
              <a:defRPr sz="2100" kern="1200">
                <a:solidFill>
                  <a:schemeClr val="tx1"/>
                </a:solidFill>
                <a:latin typeface="+mn-lt"/>
                <a:ea typeface="+mn-ea"/>
                <a:cs typeface="+mn-cs"/>
              </a:defRPr>
            </a:lvl3pPr>
            <a:lvl4pPr marL="1603675" algn="l" defTabSz="534558" rtl="0" eaLnBrk="1" latinLnBrk="0" hangingPunct="1">
              <a:defRPr sz="2100" kern="1200">
                <a:solidFill>
                  <a:schemeClr val="tx1"/>
                </a:solidFill>
                <a:latin typeface="+mn-lt"/>
                <a:ea typeface="+mn-ea"/>
                <a:cs typeface="+mn-cs"/>
              </a:defRPr>
            </a:lvl4pPr>
            <a:lvl5pPr marL="2138233" algn="l" defTabSz="534558" rtl="0" eaLnBrk="1" latinLnBrk="0" hangingPunct="1">
              <a:defRPr sz="2100" kern="1200">
                <a:solidFill>
                  <a:schemeClr val="tx1"/>
                </a:solidFill>
                <a:latin typeface="+mn-lt"/>
                <a:ea typeface="+mn-ea"/>
                <a:cs typeface="+mn-cs"/>
              </a:defRPr>
            </a:lvl5pPr>
            <a:lvl6pPr marL="2672791" algn="l" defTabSz="534558" rtl="0" eaLnBrk="1" latinLnBrk="0" hangingPunct="1">
              <a:defRPr sz="2100" kern="1200">
                <a:solidFill>
                  <a:schemeClr val="tx1"/>
                </a:solidFill>
                <a:latin typeface="+mn-lt"/>
                <a:ea typeface="+mn-ea"/>
                <a:cs typeface="+mn-cs"/>
              </a:defRPr>
            </a:lvl6pPr>
            <a:lvl7pPr marL="3207349" algn="l" defTabSz="534558" rtl="0" eaLnBrk="1" latinLnBrk="0" hangingPunct="1">
              <a:defRPr sz="2100" kern="1200">
                <a:solidFill>
                  <a:schemeClr val="tx1"/>
                </a:solidFill>
                <a:latin typeface="+mn-lt"/>
                <a:ea typeface="+mn-ea"/>
                <a:cs typeface="+mn-cs"/>
              </a:defRPr>
            </a:lvl7pPr>
            <a:lvl8pPr marL="3741908" algn="l" defTabSz="534558" rtl="0" eaLnBrk="1" latinLnBrk="0" hangingPunct="1">
              <a:defRPr sz="2100" kern="1200">
                <a:solidFill>
                  <a:schemeClr val="tx1"/>
                </a:solidFill>
                <a:latin typeface="+mn-lt"/>
                <a:ea typeface="+mn-ea"/>
                <a:cs typeface="+mn-cs"/>
              </a:defRPr>
            </a:lvl8pPr>
            <a:lvl9pPr marL="4276466" algn="l" defTabSz="534558" rtl="0" eaLnBrk="1" latinLnBrk="0" hangingPunct="1">
              <a:defRPr sz="2100" kern="1200">
                <a:solidFill>
                  <a:schemeClr val="tx1"/>
                </a:solidFill>
                <a:latin typeface="+mn-lt"/>
                <a:ea typeface="+mn-ea"/>
                <a:cs typeface="+mn-cs"/>
              </a:defRPr>
            </a:lvl9pPr>
          </a:lstStyle>
          <a:p>
            <a:endParaRPr lang="de-DE" dirty="0">
              <a:solidFill>
                <a:prstClr val="black"/>
              </a:solidFill>
            </a:endParaRPr>
          </a:p>
        </p:txBody>
      </p:sp>
      <p:sp>
        <p:nvSpPr>
          <p:cNvPr id="6" name="Foliennummernplatzhalter 5"/>
          <p:cNvSpPr>
            <a:spLocks noGrp="1"/>
          </p:cNvSpPr>
          <p:nvPr>
            <p:ph type="sldNum" sz="quarter" idx="12"/>
          </p:nvPr>
        </p:nvSpPr>
        <p:spPr/>
        <p:txBody>
          <a:bodyPr/>
          <a:lstStyle/>
          <a:p>
            <a:fld id="{401324B7-3E62-194C-9E04-E1866AC47A87}" type="slidenum">
              <a:rPr lang="de-DE" smtClean="0">
                <a:solidFill>
                  <a:prstClr val="black"/>
                </a:solidFill>
              </a:rPr>
              <a:pPr/>
              <a:t>9</a:t>
            </a:fld>
            <a:endParaRPr lang="de-DE" dirty="0">
              <a:solidFill>
                <a:prstClr val="black"/>
              </a:solidFill>
            </a:endParaRPr>
          </a:p>
        </p:txBody>
      </p:sp>
      <p:sp>
        <p:nvSpPr>
          <p:cNvPr id="11" name="Datumsplatzhalter 3"/>
          <p:cNvSpPr>
            <a:spLocks noGrp="1"/>
          </p:cNvSpPr>
          <p:nvPr>
            <p:ph type="dt" sz="half" idx="2"/>
          </p:nvPr>
        </p:nvSpPr>
        <p:spPr>
          <a:xfrm>
            <a:off x="268940" y="5700714"/>
            <a:ext cx="9473547" cy="311150"/>
          </a:xfrm>
          <a:prstGeom prst="rect">
            <a:avLst/>
          </a:prstGeom>
        </p:spPr>
        <p:txBody>
          <a:bodyPr vert="horz" lIns="0" tIns="0" rIns="0" bIns="0" rtlCol="0" anchor="ctr" anchorCtr="0"/>
          <a:lstStyle>
            <a:lvl1pPr algn="r">
              <a:defRPr sz="900">
                <a:solidFill>
                  <a:schemeClr val="tx1"/>
                </a:solidFill>
                <a:latin typeface="Helia Light" pitchFamily="50" charset="0"/>
              </a:defRPr>
            </a:lvl1pPr>
          </a:lstStyle>
          <a:p>
            <a:r>
              <a:rPr lang="de-DE" sz="1000" dirty="0" smtClean="0">
                <a:solidFill>
                  <a:prstClr val="black"/>
                </a:solidFill>
              </a:rPr>
              <a:t>European </a:t>
            </a:r>
            <a:r>
              <a:rPr lang="de-DE" sz="1000" dirty="0">
                <a:solidFill>
                  <a:prstClr val="black"/>
                </a:solidFill>
              </a:rPr>
              <a:t>Cultural Heritage Year 2018 </a:t>
            </a:r>
            <a:r>
              <a:rPr lang="de-DE" sz="1000" dirty="0" smtClean="0">
                <a:solidFill>
                  <a:prstClr val="black"/>
                </a:solidFill>
              </a:rPr>
              <a:t>„SHARING HERITAGE“</a:t>
            </a:r>
            <a:endParaRPr lang="de-DE" sz="1000" dirty="0">
              <a:solidFill>
                <a:prstClr val="black"/>
              </a:solidFill>
            </a:endParaRPr>
          </a:p>
        </p:txBody>
      </p:sp>
      <p:sp>
        <p:nvSpPr>
          <p:cNvPr id="13" name="Inhaltsplatzhalter 1"/>
          <p:cNvSpPr>
            <a:spLocks noGrp="1"/>
          </p:cNvSpPr>
          <p:nvPr>
            <p:ph sz="quarter" idx="13"/>
          </p:nvPr>
        </p:nvSpPr>
        <p:spPr>
          <a:xfrm>
            <a:off x="467721" y="300856"/>
            <a:ext cx="9469438" cy="5400766"/>
          </a:xfrm>
          <a:prstGeom prst="rect">
            <a:avLst/>
          </a:prstGeom>
        </p:spPr>
        <p:txBody>
          <a:bodyPr lIns="0" tIns="0" rIns="0" bIns="0">
            <a:normAutofit fontScale="92500" lnSpcReduction="20000"/>
          </a:bodyPr>
          <a:lstStyle/>
          <a:p>
            <a:pPr marL="0" lvl="0" indent="0">
              <a:spcBef>
                <a:spcPts val="0"/>
              </a:spcBef>
              <a:buNone/>
            </a:pPr>
            <a:r>
              <a:rPr lang="en-US" sz="2100" b="1" u="sng" dirty="0" smtClean="0">
                <a:solidFill>
                  <a:prstClr val="black"/>
                </a:solidFill>
                <a:latin typeface="Calibri"/>
              </a:rPr>
              <a:t>Annual EHHF Report 09/2021-05/2022: </a:t>
            </a:r>
          </a:p>
          <a:p>
            <a:pPr marL="457200" lvl="0" indent="-457200">
              <a:spcBef>
                <a:spcPts val="0"/>
              </a:spcBef>
              <a:buFont typeface="Arial" panose="020B0604020202020204" pitchFamily="34" charset="0"/>
              <a:buChar char="•"/>
            </a:pPr>
            <a:endParaRPr lang="en-US" sz="1600" dirty="0" smtClean="0">
              <a:solidFill>
                <a:prstClr val="black"/>
              </a:solidFill>
              <a:latin typeface="Calibri"/>
            </a:endParaRPr>
          </a:p>
          <a:p>
            <a:pPr marL="541338" lvl="2" indent="-184150">
              <a:spcBef>
                <a:spcPts val="0"/>
              </a:spcBef>
              <a:buFont typeface="Wingdings" panose="05000000000000000000" pitchFamily="2" charset="2"/>
              <a:buChar char="v"/>
            </a:pPr>
            <a:r>
              <a:rPr lang="en-US" sz="2000" b="1" dirty="0">
                <a:solidFill>
                  <a:srgbClr val="FF0000"/>
                </a:solidFill>
              </a:rPr>
              <a:t>BUT </a:t>
            </a:r>
            <a:r>
              <a:rPr lang="en-US" sz="2000" b="1" dirty="0" smtClean="0"/>
              <a:t>in </a:t>
            </a:r>
            <a:r>
              <a:rPr lang="en-US" sz="2000" b="1" dirty="0"/>
              <a:t>view of the mostly very justified complaints of the cultural heritage sector vis-à-vis other "concerns" </a:t>
            </a:r>
            <a:r>
              <a:rPr lang="en-US" sz="2000" b="1" dirty="0" smtClean="0"/>
              <a:t>should </a:t>
            </a:r>
            <a:r>
              <a:rPr lang="en-US" sz="2000" b="1" dirty="0"/>
              <a:t>we not correspondingly consider that vice </a:t>
            </a:r>
            <a:r>
              <a:rPr lang="en-US" sz="2000" b="1" dirty="0" smtClean="0"/>
              <a:t>versa</a:t>
            </a:r>
          </a:p>
          <a:p>
            <a:pPr marL="357188" lvl="2" indent="0">
              <a:spcBef>
                <a:spcPts val="0"/>
              </a:spcBef>
              <a:buNone/>
            </a:pPr>
            <a:endParaRPr lang="en-US" sz="2000" b="1" dirty="0" smtClean="0">
              <a:solidFill>
                <a:srgbClr val="FF0000"/>
              </a:solidFill>
            </a:endParaRPr>
          </a:p>
          <a:p>
            <a:pPr marL="1100869" lvl="3" indent="-342900">
              <a:spcBef>
                <a:spcPts val="0"/>
              </a:spcBef>
              <a:buFont typeface="Wingdings" panose="05000000000000000000" pitchFamily="2" charset="2"/>
              <a:buChar char="Ø"/>
            </a:pPr>
            <a:r>
              <a:rPr lang="en-US" sz="1825" dirty="0" smtClean="0"/>
              <a:t>the </a:t>
            </a:r>
            <a:r>
              <a:rPr lang="en-US" sz="1825" dirty="0"/>
              <a:t>problem is indeed much more comprehensive than just the lead glazing mentioned in the loud </a:t>
            </a:r>
            <a:r>
              <a:rPr lang="en-US" sz="1825" dirty="0" smtClean="0"/>
              <a:t>protests</a:t>
            </a:r>
            <a:r>
              <a:rPr lang="en-US" sz="1825" dirty="0"/>
              <a:t>?</a:t>
            </a:r>
            <a:endParaRPr lang="en-US" sz="1825" dirty="0" smtClean="0"/>
          </a:p>
          <a:p>
            <a:pPr marL="1100869" lvl="3" indent="-342900">
              <a:spcBef>
                <a:spcPts val="0"/>
              </a:spcBef>
              <a:buFont typeface="Wingdings" panose="05000000000000000000" pitchFamily="2" charset="2"/>
              <a:buChar char="Ø"/>
            </a:pPr>
            <a:r>
              <a:rPr lang="en-US" sz="1825" dirty="0" smtClean="0"/>
              <a:t>Objectively</a:t>
            </a:r>
            <a:r>
              <a:rPr lang="en-US" sz="1825" dirty="0"/>
              <a:t>, one will hardly be able to deny </a:t>
            </a:r>
            <a:r>
              <a:rPr lang="en-US" sz="1825" b="1" dirty="0"/>
              <a:t>that lead (and its compounds) is not entirely harmless. </a:t>
            </a:r>
            <a:endParaRPr lang="en-US" sz="1825" b="1" dirty="0" smtClean="0"/>
          </a:p>
          <a:p>
            <a:pPr marL="1100869" lvl="3" indent="-342900">
              <a:spcBef>
                <a:spcPts val="0"/>
              </a:spcBef>
              <a:buFont typeface="Wingdings" panose="05000000000000000000" pitchFamily="2" charset="2"/>
              <a:buChar char="Ø"/>
            </a:pPr>
            <a:r>
              <a:rPr lang="en-US" sz="1825" dirty="0" smtClean="0"/>
              <a:t>The </a:t>
            </a:r>
            <a:r>
              <a:rPr lang="en-US" sz="1825" dirty="0"/>
              <a:t>entry in the annex list will therefore probably come. </a:t>
            </a:r>
            <a:endParaRPr lang="en-US" sz="1825" dirty="0" smtClean="0"/>
          </a:p>
          <a:p>
            <a:pPr marL="1100869" lvl="3" indent="-342900">
              <a:spcBef>
                <a:spcPts val="0"/>
              </a:spcBef>
              <a:buFont typeface="Wingdings" panose="05000000000000000000" pitchFamily="2" charset="2"/>
              <a:buChar char="Ø"/>
            </a:pPr>
            <a:r>
              <a:rPr lang="en-US" sz="1825" dirty="0" smtClean="0"/>
              <a:t>In </a:t>
            </a:r>
            <a:r>
              <a:rPr lang="en-US" sz="1825" dirty="0"/>
              <a:t>our opinion, however, this should not result in a ban, but </a:t>
            </a:r>
            <a:r>
              <a:rPr lang="en-US" sz="1825" b="1" dirty="0"/>
              <a:t>"only" in an approval obligation for manufacturers and importers (and ultimately also for users). </a:t>
            </a:r>
            <a:endParaRPr lang="en-US" sz="1825" b="1" dirty="0" smtClean="0"/>
          </a:p>
          <a:p>
            <a:pPr marL="1100869" lvl="3" indent="-342900">
              <a:spcBef>
                <a:spcPts val="0"/>
              </a:spcBef>
              <a:buFont typeface="Wingdings" panose="05000000000000000000" pitchFamily="2" charset="2"/>
              <a:buChar char="Ø"/>
            </a:pPr>
            <a:r>
              <a:rPr lang="en-US" sz="1825" dirty="0" smtClean="0"/>
              <a:t>We </a:t>
            </a:r>
            <a:r>
              <a:rPr lang="en-US" sz="1825" dirty="0"/>
              <a:t>also consider a general ban on lead to be very difficult to enforce, since lead alone is of too great interest to various branches of industry. </a:t>
            </a:r>
            <a:endParaRPr lang="en-US" sz="1825" dirty="0" smtClean="0"/>
          </a:p>
          <a:p>
            <a:pPr marL="1100869" lvl="3" indent="-342900">
              <a:spcBef>
                <a:spcPts val="0"/>
              </a:spcBef>
              <a:buFont typeface="Wingdings" panose="05000000000000000000" pitchFamily="2" charset="2"/>
              <a:buChar char="Ø"/>
            </a:pPr>
            <a:r>
              <a:rPr lang="en-US" sz="1825" dirty="0" smtClean="0"/>
              <a:t>In </a:t>
            </a:r>
            <a:r>
              <a:rPr lang="en-US" sz="1825" dirty="0"/>
              <a:t>addition, lead sulfate and lead carbonate have been on the REACH annex list for a long time, </a:t>
            </a:r>
            <a:r>
              <a:rPr lang="en-US" sz="1825" b="1" dirty="0"/>
              <a:t>yet it is still possible to buy artists' paints containing lead if it is officially confirmed </a:t>
            </a:r>
            <a:r>
              <a:rPr lang="en-US" sz="1825" dirty="0"/>
              <a:t>that the buyer will only use the paint for restoration or similar purposes and that the pigment cannot be replaced for technological reasons. </a:t>
            </a:r>
            <a:endParaRPr lang="en-US" sz="1825" dirty="0" smtClean="0"/>
          </a:p>
          <a:p>
            <a:pPr marL="1100869" lvl="3" indent="-342900">
              <a:spcBef>
                <a:spcPts val="0"/>
              </a:spcBef>
              <a:buFont typeface="Wingdings" panose="05000000000000000000" pitchFamily="2" charset="2"/>
              <a:buChar char="Ø"/>
            </a:pPr>
            <a:r>
              <a:rPr lang="en-US" sz="1825" dirty="0" smtClean="0"/>
              <a:t>In </a:t>
            </a:r>
            <a:r>
              <a:rPr lang="en-US" sz="1825" dirty="0"/>
              <a:t>general, there are </a:t>
            </a:r>
            <a:r>
              <a:rPr lang="en-US" sz="1825" b="1" dirty="0"/>
              <a:t>exemptions for "paints for artists" for numerous substances</a:t>
            </a:r>
            <a:r>
              <a:rPr lang="en-US" sz="1825" dirty="0"/>
              <a:t>. The list entry for lead sulfate and lead carbonate, for example, reads: </a:t>
            </a:r>
            <a:r>
              <a:rPr lang="en-US" sz="1825" dirty="0" smtClean="0"/>
              <a:t>"</a:t>
            </a:r>
            <a:r>
              <a:rPr lang="en-US" sz="1825" i="1" dirty="0"/>
              <a:t>However, Member States may, in accordance with the provisions of International Labour Organization (ILO) Convention 13, </a:t>
            </a:r>
            <a:r>
              <a:rPr lang="en-US" sz="1825" b="1" i="1" dirty="0">
                <a:solidFill>
                  <a:srgbClr val="00B050"/>
                </a:solidFill>
              </a:rPr>
              <a:t>permit the use on their territory of the substance or mixture for the restoration and maintenance of works of art and historic buildings and their interiors, as well as the placing on the market for such use</a:t>
            </a:r>
            <a:r>
              <a:rPr lang="en-US" sz="1825" i="1" dirty="0"/>
              <a:t>. Where a Member State makes use of this derogation, it shall inform the Commission thereof</a:t>
            </a:r>
            <a:r>
              <a:rPr lang="en-US" sz="1825" i="1" dirty="0" smtClean="0"/>
              <a:t>.</a:t>
            </a:r>
            <a:r>
              <a:rPr lang="en-US" sz="1825" dirty="0" smtClean="0"/>
              <a:t>" (s. </a:t>
            </a:r>
            <a:r>
              <a:rPr lang="en-US" sz="1825" dirty="0">
                <a:hlinkClick r:id="rId2"/>
              </a:rPr>
              <a:t>REACH, ANNEX </a:t>
            </a:r>
            <a:r>
              <a:rPr lang="en-US" sz="1825" dirty="0" smtClean="0">
                <a:hlinkClick r:id="rId2"/>
              </a:rPr>
              <a:t>XVII No. 16 &amp; 17</a:t>
            </a:r>
            <a:r>
              <a:rPr lang="en-US" sz="1825" dirty="0" smtClean="0"/>
              <a:t>)</a:t>
            </a:r>
          </a:p>
          <a:p>
            <a:pPr marL="1100869" lvl="3" indent="-342900">
              <a:spcBef>
                <a:spcPts val="0"/>
              </a:spcBef>
              <a:buFont typeface="Wingdings" panose="05000000000000000000" pitchFamily="2" charset="2"/>
              <a:buChar char="Ø"/>
            </a:pPr>
            <a:r>
              <a:rPr lang="en-US" sz="1825" dirty="0" smtClean="0"/>
              <a:t>For </a:t>
            </a:r>
            <a:r>
              <a:rPr lang="en-US" sz="1825" dirty="0"/>
              <a:t>some other substances, there are </a:t>
            </a:r>
            <a:r>
              <a:rPr lang="en-US" sz="1825" b="1" dirty="0"/>
              <a:t>exemption notes "for professional users only" </a:t>
            </a:r>
            <a:r>
              <a:rPr lang="en-US" sz="1825" dirty="0"/>
              <a:t>- that </a:t>
            </a:r>
            <a:r>
              <a:rPr lang="en-US" sz="1825" b="1" dirty="0"/>
              <a:t>would probably be manageable in this case, too, in the areas of cultural heritage</a:t>
            </a:r>
            <a:r>
              <a:rPr lang="en-US" sz="1825" dirty="0"/>
              <a:t>, but also the arts as well</a:t>
            </a:r>
            <a:r>
              <a:rPr lang="en-US" sz="1825" dirty="0" smtClean="0"/>
              <a:t>.</a:t>
            </a:r>
            <a:endParaRPr lang="en-US" sz="1825" dirty="0"/>
          </a:p>
          <a:p>
            <a:pPr marL="541338" lvl="2" indent="-184150">
              <a:spcBef>
                <a:spcPts val="0"/>
              </a:spcBef>
              <a:buFont typeface="Wingdings" panose="05000000000000000000" pitchFamily="2" charset="2"/>
              <a:buChar char="v"/>
            </a:pPr>
            <a:endParaRPr lang="en-US" sz="2000" b="1" dirty="0" smtClean="0">
              <a:solidFill>
                <a:srgbClr val="FF0000"/>
              </a:solidFill>
            </a:endParaRPr>
          </a:p>
        </p:txBody>
      </p:sp>
    </p:spTree>
    <p:extLst>
      <p:ext uri="{BB962C8B-B14F-4D97-AF65-F5344CB8AC3E}">
        <p14:creationId xmlns:p14="http://schemas.microsoft.com/office/powerpoint/2010/main" val="900550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160418_PPT-OwnBraniding_Vorlage_otf">
  <a:themeElements>
    <a:clrScheme name="DNK_1">
      <a:dk1>
        <a:sysClr val="windowText" lastClr="000000"/>
      </a:dk1>
      <a:lt1>
        <a:sysClr val="window" lastClr="FFFFFF"/>
      </a:lt1>
      <a:dk2>
        <a:srgbClr val="183C6B"/>
      </a:dk2>
      <a:lt2>
        <a:srgbClr val="F0F0F0"/>
      </a:lt2>
      <a:accent1>
        <a:srgbClr val="183C6B"/>
      </a:accent1>
      <a:accent2>
        <a:srgbClr val="80A1C5"/>
      </a:accent2>
      <a:accent3>
        <a:srgbClr val="E94B5F"/>
      </a:accent3>
      <a:accent4>
        <a:srgbClr val="E6007E"/>
      </a:accent4>
      <a:accent5>
        <a:srgbClr val="88364E"/>
      </a:accent5>
      <a:accent6>
        <a:srgbClr val="F0F0F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chor="t" anchorCtr="0"/>
      <a:lstStyle>
        <a:defPPr>
          <a:defRPr dirty="0" smtClean="0"/>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160418_PPT-OwnBraniding_Vorlage_otf.potx</Template>
  <TotalTime>0</TotalTime>
  <Words>1409</Words>
  <Application>Microsoft Office PowerPoint</Application>
  <PresentationFormat>Benutzerdefiniert</PresentationFormat>
  <Paragraphs>106</Paragraphs>
  <Slides>10</Slides>
  <Notes>0</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10</vt:i4>
      </vt:variant>
    </vt:vector>
  </HeadingPairs>
  <TitlesOfParts>
    <vt:vector size="19" baseType="lpstr">
      <vt:lpstr>Arial</vt:lpstr>
      <vt:lpstr>Calibri Light</vt:lpstr>
      <vt:lpstr>Helia Medium</vt:lpstr>
      <vt:lpstr>Calibri</vt:lpstr>
      <vt:lpstr>Helia Light</vt:lpstr>
      <vt:lpstr>Wingdings</vt:lpstr>
      <vt:lpstr>Times New Roman</vt:lpstr>
      <vt:lpstr>160418_PPT-OwnBraniding_Vorlage_otf</vt:lpstr>
      <vt:lpstr>Office-tema</vt:lpstr>
      <vt:lpstr> 16th Annual Conference of the  European Heritage Heads Forum (EHHF)  </vt:lpstr>
      <vt:lpstr>PowerPoint-Präsentation</vt:lpstr>
      <vt:lpstr>PowerPoint-Präsentation</vt:lpstr>
      <vt:lpstr>CONVINCING EU TO CULTURAL HERITAGE FRIENDLY REGULATIONS THROUGH LOBBYING</vt:lpstr>
      <vt:lpstr>PowerPoint-Präsentation</vt:lpstr>
      <vt:lpstr>PowerPoint-Präsentation</vt:lpstr>
      <vt:lpstr>ADVICE TO MORE EFFECTIVE WORK:  FIND YOUR NATIONAL HEROES – EXAMPLE REACH - REGULATION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EINZEILIG 24PT, HELIA MEDIUM ODER ZWEIZEILIG LOREM IPSUM DOLOR EST</dc:title>
  <dc:creator>taeter</dc:creator>
  <cp:lastModifiedBy>Göhner, Wolfgang (LFD)</cp:lastModifiedBy>
  <cp:revision>116</cp:revision>
  <dcterms:created xsi:type="dcterms:W3CDTF">2016-04-18T08:30:36Z</dcterms:created>
  <dcterms:modified xsi:type="dcterms:W3CDTF">2022-05-15T20:24:13Z</dcterms:modified>
</cp:coreProperties>
</file>