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687" r:id="rId2"/>
    <p:sldId id="686" r:id="rId3"/>
    <p:sldId id="688" r:id="rId4"/>
    <p:sldId id="304" r:id="rId5"/>
    <p:sldId id="685" r:id="rId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47DADF-4567-47F8-8630-F74EC6DAED86}" v="26" dt="2023-02-01T08:32:08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0" autoAdjust="0"/>
    <p:restoredTop sz="81047" autoAdjust="0"/>
  </p:normalViewPr>
  <p:slideViewPr>
    <p:cSldViewPr snapToGrid="0">
      <p:cViewPr varScale="1">
        <p:scale>
          <a:sx n="75" d="100"/>
          <a:sy n="75" d="100"/>
        </p:scale>
        <p:origin x="36" y="1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isalo, Tiina" userId="941f61ad-c811-4e02-a19e-91e12a2c4a02" providerId="ADAL" clId="{1C47DADF-4567-47F8-8630-F74EC6DAED86}"/>
    <pc:docChg chg="undo custSel addSld delSld modSld delMainMaster">
      <pc:chgData name="Merisalo, Tiina" userId="941f61ad-c811-4e02-a19e-91e12a2c4a02" providerId="ADAL" clId="{1C47DADF-4567-47F8-8630-F74EC6DAED86}" dt="2023-02-01T09:46:17.088" v="4974" actId="20577"/>
      <pc:docMkLst>
        <pc:docMk/>
      </pc:docMkLst>
      <pc:sldChg chg="del">
        <pc:chgData name="Merisalo, Tiina" userId="941f61ad-c811-4e02-a19e-91e12a2c4a02" providerId="ADAL" clId="{1C47DADF-4567-47F8-8630-F74EC6DAED86}" dt="2023-01-25T13:23:27.326" v="11" actId="47"/>
        <pc:sldMkLst>
          <pc:docMk/>
          <pc:sldMk cId="618546434" sldId="259"/>
        </pc:sldMkLst>
      </pc:sldChg>
      <pc:sldChg chg="del">
        <pc:chgData name="Merisalo, Tiina" userId="941f61ad-c811-4e02-a19e-91e12a2c4a02" providerId="ADAL" clId="{1C47DADF-4567-47F8-8630-F74EC6DAED86}" dt="2023-01-25T13:23:31.899" v="14" actId="47"/>
        <pc:sldMkLst>
          <pc:docMk/>
          <pc:sldMk cId="1728686832" sldId="261"/>
        </pc:sldMkLst>
      </pc:sldChg>
      <pc:sldChg chg="del">
        <pc:chgData name="Merisalo, Tiina" userId="941f61ad-c811-4e02-a19e-91e12a2c4a02" providerId="ADAL" clId="{1C47DADF-4567-47F8-8630-F74EC6DAED86}" dt="2023-01-25T13:23:29.655" v="13" actId="47"/>
        <pc:sldMkLst>
          <pc:docMk/>
          <pc:sldMk cId="2159297735" sldId="263"/>
        </pc:sldMkLst>
      </pc:sldChg>
      <pc:sldChg chg="del">
        <pc:chgData name="Merisalo, Tiina" userId="941f61ad-c811-4e02-a19e-91e12a2c4a02" providerId="ADAL" clId="{1C47DADF-4567-47F8-8630-F74EC6DAED86}" dt="2023-01-25T13:23:28.084" v="12" actId="47"/>
        <pc:sldMkLst>
          <pc:docMk/>
          <pc:sldMk cId="1594012467" sldId="267"/>
        </pc:sldMkLst>
      </pc:sldChg>
      <pc:sldChg chg="del">
        <pc:chgData name="Merisalo, Tiina" userId="941f61ad-c811-4e02-a19e-91e12a2c4a02" providerId="ADAL" clId="{1C47DADF-4567-47F8-8630-F74EC6DAED86}" dt="2023-01-25T13:23:26.489" v="10" actId="47"/>
        <pc:sldMkLst>
          <pc:docMk/>
          <pc:sldMk cId="3097965315" sldId="268"/>
        </pc:sldMkLst>
      </pc:sldChg>
      <pc:sldChg chg="modSp del mod">
        <pc:chgData name="Merisalo, Tiina" userId="941f61ad-c811-4e02-a19e-91e12a2c4a02" providerId="ADAL" clId="{1C47DADF-4567-47F8-8630-F74EC6DAED86}" dt="2023-01-25T13:24:21.529" v="19" actId="47"/>
        <pc:sldMkLst>
          <pc:docMk/>
          <pc:sldMk cId="4246406572" sldId="302"/>
        </pc:sldMkLst>
        <pc:spChg chg="mod">
          <ac:chgData name="Merisalo, Tiina" userId="941f61ad-c811-4e02-a19e-91e12a2c4a02" providerId="ADAL" clId="{1C47DADF-4567-47F8-8630-F74EC6DAED86}" dt="2023-01-25T13:24:14.743" v="18" actId="6549"/>
          <ac:spMkLst>
            <pc:docMk/>
            <pc:sldMk cId="4246406572" sldId="302"/>
            <ac:spMk id="4" creationId="{CA238138-ABC0-4F17-B47C-B2AF1B9D1F21}"/>
          </ac:spMkLst>
        </pc:spChg>
      </pc:sldChg>
      <pc:sldChg chg="addSp delSp modSp mod modNotesTx">
        <pc:chgData name="Merisalo, Tiina" userId="941f61ad-c811-4e02-a19e-91e12a2c4a02" providerId="ADAL" clId="{1C47DADF-4567-47F8-8630-F74EC6DAED86}" dt="2023-02-01T09:01:07.505" v="4973" actId="20577"/>
        <pc:sldMkLst>
          <pc:docMk/>
          <pc:sldMk cId="343621983" sldId="304"/>
        </pc:sldMkLst>
        <pc:spChg chg="mod">
          <ac:chgData name="Merisalo, Tiina" userId="941f61ad-c811-4e02-a19e-91e12a2c4a02" providerId="ADAL" clId="{1C47DADF-4567-47F8-8630-F74EC6DAED86}" dt="2023-02-01T09:01:07.505" v="4973" actId="20577"/>
          <ac:spMkLst>
            <pc:docMk/>
            <pc:sldMk cId="343621983" sldId="304"/>
            <ac:spMk id="3" creationId="{78F7A666-C9A7-4AFC-ABE0-1D3BFBEBCD71}"/>
          </ac:spMkLst>
        </pc:spChg>
        <pc:spChg chg="add del mod">
          <ac:chgData name="Merisalo, Tiina" userId="941f61ad-c811-4e02-a19e-91e12a2c4a02" providerId="ADAL" clId="{1C47DADF-4567-47F8-8630-F74EC6DAED86}" dt="2023-01-25T13:23:42.900" v="15" actId="21"/>
          <ac:spMkLst>
            <pc:docMk/>
            <pc:sldMk cId="343621983" sldId="304"/>
            <ac:spMk id="5" creationId="{9F36D409-1C42-BF6D-66EF-12FB9F344160}"/>
          </ac:spMkLst>
        </pc:spChg>
        <pc:spChg chg="add mod">
          <ac:chgData name="Merisalo, Tiina" userId="941f61ad-c811-4e02-a19e-91e12a2c4a02" providerId="ADAL" clId="{1C47DADF-4567-47F8-8630-F74EC6DAED86}" dt="2023-01-25T13:31:41.725" v="29" actId="1076"/>
          <ac:spMkLst>
            <pc:docMk/>
            <pc:sldMk cId="343621983" sldId="304"/>
            <ac:spMk id="7" creationId="{255C12A2-8834-E4A8-9A10-673EE03052EA}"/>
          </ac:spMkLst>
        </pc:spChg>
        <pc:spChg chg="mod">
          <ac:chgData name="Merisalo, Tiina" userId="941f61ad-c811-4e02-a19e-91e12a2c4a02" providerId="ADAL" clId="{1C47DADF-4567-47F8-8630-F74EC6DAED86}" dt="2023-01-25T13:22:41.977" v="0" actId="6549"/>
          <ac:spMkLst>
            <pc:docMk/>
            <pc:sldMk cId="343621983" sldId="304"/>
            <ac:spMk id="8" creationId="{EEE62512-4629-407D-97A2-38EBD791B1EE}"/>
          </ac:spMkLst>
        </pc:spChg>
        <pc:picChg chg="del">
          <ac:chgData name="Merisalo, Tiina" userId="941f61ad-c811-4e02-a19e-91e12a2c4a02" providerId="ADAL" clId="{1C47DADF-4567-47F8-8630-F74EC6DAED86}" dt="2023-01-25T13:23:55.388" v="17" actId="478"/>
          <ac:picMkLst>
            <pc:docMk/>
            <pc:sldMk cId="343621983" sldId="304"/>
            <ac:picMk id="4" creationId="{4A0E8000-02ED-48B3-91A0-1B820D2B51F1}"/>
          </ac:picMkLst>
        </pc:picChg>
        <pc:picChg chg="add mod">
          <ac:chgData name="Merisalo, Tiina" userId="941f61ad-c811-4e02-a19e-91e12a2c4a02" providerId="ADAL" clId="{1C47DADF-4567-47F8-8630-F74EC6DAED86}" dt="2023-01-25T13:31:32.162" v="28" actId="1076"/>
          <ac:picMkLst>
            <pc:docMk/>
            <pc:sldMk cId="343621983" sldId="304"/>
            <ac:picMk id="6" creationId="{F6421314-709C-9978-2DCB-4577F978D94A}"/>
          </ac:picMkLst>
        </pc:picChg>
      </pc:sldChg>
      <pc:sldChg chg="del">
        <pc:chgData name="Merisalo, Tiina" userId="941f61ad-c811-4e02-a19e-91e12a2c4a02" providerId="ADAL" clId="{1C47DADF-4567-47F8-8630-F74EC6DAED86}" dt="2023-01-25T13:23:01.804" v="4" actId="47"/>
        <pc:sldMkLst>
          <pc:docMk/>
          <pc:sldMk cId="2372551213" sldId="680"/>
        </pc:sldMkLst>
      </pc:sldChg>
      <pc:sldChg chg="del">
        <pc:chgData name="Merisalo, Tiina" userId="941f61ad-c811-4e02-a19e-91e12a2c4a02" providerId="ADAL" clId="{1C47DADF-4567-47F8-8630-F74EC6DAED86}" dt="2023-01-25T13:23:09.174" v="5" actId="47"/>
        <pc:sldMkLst>
          <pc:docMk/>
          <pc:sldMk cId="308526288" sldId="681"/>
        </pc:sldMkLst>
      </pc:sldChg>
      <pc:sldChg chg="del">
        <pc:chgData name="Merisalo, Tiina" userId="941f61ad-c811-4e02-a19e-91e12a2c4a02" providerId="ADAL" clId="{1C47DADF-4567-47F8-8630-F74EC6DAED86}" dt="2023-01-25T13:23:24.325" v="9" actId="47"/>
        <pc:sldMkLst>
          <pc:docMk/>
          <pc:sldMk cId="1788220000" sldId="683"/>
        </pc:sldMkLst>
      </pc:sldChg>
      <pc:sldChg chg="addSp delSp modSp del mod">
        <pc:chgData name="Merisalo, Tiina" userId="941f61ad-c811-4e02-a19e-91e12a2c4a02" providerId="ADAL" clId="{1C47DADF-4567-47F8-8630-F74EC6DAED86}" dt="2023-02-01T08:27:45.909" v="4483" actId="47"/>
        <pc:sldMkLst>
          <pc:docMk/>
          <pc:sldMk cId="3433195154" sldId="684"/>
        </pc:sldMkLst>
        <pc:spChg chg="del">
          <ac:chgData name="Merisalo, Tiina" userId="941f61ad-c811-4e02-a19e-91e12a2c4a02" providerId="ADAL" clId="{1C47DADF-4567-47F8-8630-F74EC6DAED86}" dt="2023-01-25T13:23:20.808" v="8" actId="478"/>
          <ac:spMkLst>
            <pc:docMk/>
            <pc:sldMk cId="3433195154" sldId="684"/>
            <ac:spMk id="3" creationId="{BE9278CD-81DB-59E7-2FB4-4F594581FE9B}"/>
          </ac:spMkLst>
        </pc:spChg>
        <pc:spChg chg="add del mod">
          <ac:chgData name="Merisalo, Tiina" userId="941f61ad-c811-4e02-a19e-91e12a2c4a02" providerId="ADAL" clId="{1C47DADF-4567-47F8-8630-F74EC6DAED86}" dt="2023-01-25T13:23:48.430" v="16"/>
          <ac:spMkLst>
            <pc:docMk/>
            <pc:sldMk cId="3433195154" sldId="684"/>
            <ac:spMk id="7" creationId="{F50AC7E2-658E-25AF-2BFC-A89E56724D74}"/>
          </ac:spMkLst>
        </pc:spChg>
        <pc:spChg chg="add mod">
          <ac:chgData name="Merisalo, Tiina" userId="941f61ad-c811-4e02-a19e-91e12a2c4a02" providerId="ADAL" clId="{1C47DADF-4567-47F8-8630-F74EC6DAED86}" dt="2023-01-25T13:23:48.430" v="16"/>
          <ac:spMkLst>
            <pc:docMk/>
            <pc:sldMk cId="3433195154" sldId="684"/>
            <ac:spMk id="8" creationId="{545FDC3D-7BA4-A2B0-ED86-185A4C1EB419}"/>
          </ac:spMkLst>
        </pc:spChg>
        <pc:picChg chg="del">
          <ac:chgData name="Merisalo, Tiina" userId="941f61ad-c811-4e02-a19e-91e12a2c4a02" providerId="ADAL" clId="{1C47DADF-4567-47F8-8630-F74EC6DAED86}" dt="2023-01-25T13:23:14.652" v="7" actId="478"/>
          <ac:picMkLst>
            <pc:docMk/>
            <pc:sldMk cId="3433195154" sldId="684"/>
            <ac:picMk id="4" creationId="{77B03E2E-4E88-58F9-13FF-469F3B98F5DD}"/>
          </ac:picMkLst>
        </pc:picChg>
        <pc:picChg chg="del">
          <ac:chgData name="Merisalo, Tiina" userId="941f61ad-c811-4e02-a19e-91e12a2c4a02" providerId="ADAL" clId="{1C47DADF-4567-47F8-8630-F74EC6DAED86}" dt="2023-01-25T13:23:13.838" v="6" actId="478"/>
          <ac:picMkLst>
            <pc:docMk/>
            <pc:sldMk cId="3433195154" sldId="684"/>
            <ac:picMk id="5" creationId="{2244A395-16F4-B91A-2223-17B8C0790F5B}"/>
          </ac:picMkLst>
        </pc:picChg>
      </pc:sldChg>
      <pc:sldChg chg="addSp delSp modSp mod">
        <pc:chgData name="Merisalo, Tiina" userId="941f61ad-c811-4e02-a19e-91e12a2c4a02" providerId="ADAL" clId="{1C47DADF-4567-47F8-8630-F74EC6DAED86}" dt="2023-02-01T08:52:38.472" v="4662" actId="20577"/>
        <pc:sldMkLst>
          <pc:docMk/>
          <pc:sldMk cId="2400005397" sldId="685"/>
        </pc:sldMkLst>
        <pc:spChg chg="add mod">
          <ac:chgData name="Merisalo, Tiina" userId="941f61ad-c811-4e02-a19e-91e12a2c4a02" providerId="ADAL" clId="{1C47DADF-4567-47F8-8630-F74EC6DAED86}" dt="2023-02-01T08:34:56.780" v="4526" actId="1076"/>
          <ac:spMkLst>
            <pc:docMk/>
            <pc:sldMk cId="2400005397" sldId="685"/>
            <ac:spMk id="3" creationId="{2C2964F4-B47E-8A40-79A5-9681E8C45C85}"/>
          </ac:spMkLst>
        </pc:spChg>
        <pc:spChg chg="del mod">
          <ac:chgData name="Merisalo, Tiina" userId="941f61ad-c811-4e02-a19e-91e12a2c4a02" providerId="ADAL" clId="{1C47DADF-4567-47F8-8630-F74EC6DAED86}" dt="2023-01-25T13:24:35.088" v="21" actId="478"/>
          <ac:spMkLst>
            <pc:docMk/>
            <pc:sldMk cId="2400005397" sldId="685"/>
            <ac:spMk id="5" creationId="{73C64101-31FD-4D87-B7E3-4CFE2EDFD974}"/>
          </ac:spMkLst>
        </pc:spChg>
        <pc:spChg chg="add mod">
          <ac:chgData name="Merisalo, Tiina" userId="941f61ad-c811-4e02-a19e-91e12a2c4a02" providerId="ADAL" clId="{1C47DADF-4567-47F8-8630-F74EC6DAED86}" dt="2023-02-01T08:52:38.472" v="4662" actId="20577"/>
          <ac:spMkLst>
            <pc:docMk/>
            <pc:sldMk cId="2400005397" sldId="685"/>
            <ac:spMk id="5" creationId="{9BD83ED0-9F6B-C585-5566-BD3C9A2868E1}"/>
          </ac:spMkLst>
        </pc:spChg>
        <pc:spChg chg="del">
          <ac:chgData name="Merisalo, Tiina" userId="941f61ad-c811-4e02-a19e-91e12a2c4a02" providerId="ADAL" clId="{1C47DADF-4567-47F8-8630-F74EC6DAED86}" dt="2023-01-25T13:24:37.694" v="22" actId="478"/>
          <ac:spMkLst>
            <pc:docMk/>
            <pc:sldMk cId="2400005397" sldId="685"/>
            <ac:spMk id="6" creationId="{0BE3830B-BB4C-069B-91D1-67090EFC8FB8}"/>
          </ac:spMkLst>
        </pc:spChg>
        <pc:picChg chg="add mod">
          <ac:chgData name="Merisalo, Tiina" userId="941f61ad-c811-4e02-a19e-91e12a2c4a02" providerId="ADAL" clId="{1C47DADF-4567-47F8-8630-F74EC6DAED86}" dt="2023-01-26T09:23:41.048" v="34" actId="14100"/>
          <ac:picMkLst>
            <pc:docMk/>
            <pc:sldMk cId="2400005397" sldId="685"/>
            <ac:picMk id="2" creationId="{17D1E3DD-4675-EFA5-57C6-357750353BCD}"/>
          </ac:picMkLst>
        </pc:picChg>
        <pc:picChg chg="del">
          <ac:chgData name="Merisalo, Tiina" userId="941f61ad-c811-4e02-a19e-91e12a2c4a02" providerId="ADAL" clId="{1C47DADF-4567-47F8-8630-F74EC6DAED86}" dt="2023-01-25T13:24:39.693" v="23" actId="478"/>
          <ac:picMkLst>
            <pc:docMk/>
            <pc:sldMk cId="2400005397" sldId="685"/>
            <ac:picMk id="3" creationId="{4795A464-DB43-CC28-294E-6417B33347D3}"/>
          </ac:picMkLst>
        </pc:picChg>
      </pc:sldChg>
      <pc:sldChg chg="addSp delSp modSp add del mod">
        <pc:chgData name="Merisalo, Tiina" userId="941f61ad-c811-4e02-a19e-91e12a2c4a02" providerId="ADAL" clId="{1C47DADF-4567-47F8-8630-F74EC6DAED86}" dt="2023-01-30T10:39:03.930" v="2010" actId="2696"/>
        <pc:sldMkLst>
          <pc:docMk/>
          <pc:sldMk cId="1961332938" sldId="686"/>
        </pc:sldMkLst>
        <pc:spChg chg="del">
          <ac:chgData name="Merisalo, Tiina" userId="941f61ad-c811-4e02-a19e-91e12a2c4a02" providerId="ADAL" clId="{1C47DADF-4567-47F8-8630-F74EC6DAED86}" dt="2023-01-26T09:34:09.325" v="185" actId="478"/>
          <ac:spMkLst>
            <pc:docMk/>
            <pc:sldMk cId="1961332938" sldId="686"/>
            <ac:spMk id="2" creationId="{7EB03F55-3E39-1B33-3491-BB0B5C7C7DB9}"/>
          </ac:spMkLst>
        </pc:spChg>
        <pc:spChg chg="add mod">
          <ac:chgData name="Merisalo, Tiina" userId="941f61ad-c811-4e02-a19e-91e12a2c4a02" providerId="ADAL" clId="{1C47DADF-4567-47F8-8630-F74EC6DAED86}" dt="2023-01-30T08:54:02.223" v="854" actId="255"/>
          <ac:spMkLst>
            <pc:docMk/>
            <pc:sldMk cId="1961332938" sldId="686"/>
            <ac:spMk id="2" creationId="{AACC67F0-8648-6811-D44F-211CAEC0570A}"/>
          </ac:spMkLst>
        </pc:spChg>
        <pc:spChg chg="add del mod">
          <ac:chgData name="Merisalo, Tiina" userId="941f61ad-c811-4e02-a19e-91e12a2c4a02" providerId="ADAL" clId="{1C47DADF-4567-47F8-8630-F74EC6DAED86}" dt="2023-01-26T09:34:03.225" v="184" actId="478"/>
          <ac:spMkLst>
            <pc:docMk/>
            <pc:sldMk cId="1961332938" sldId="686"/>
            <ac:spMk id="4" creationId="{B3D05BB5-041C-FA15-2D52-1B2ED1FEF49D}"/>
          </ac:spMkLst>
        </pc:spChg>
        <pc:spChg chg="add del mod">
          <ac:chgData name="Merisalo, Tiina" userId="941f61ad-c811-4e02-a19e-91e12a2c4a02" providerId="ADAL" clId="{1C47DADF-4567-47F8-8630-F74EC6DAED86}" dt="2023-01-26T09:34:13.435" v="186" actId="478"/>
          <ac:spMkLst>
            <pc:docMk/>
            <pc:sldMk cId="1961332938" sldId="686"/>
            <ac:spMk id="6" creationId="{A4BC5467-F13D-1549-61B6-C45CA40C1438}"/>
          </ac:spMkLst>
        </pc:spChg>
        <pc:spChg chg="del">
          <ac:chgData name="Merisalo, Tiina" userId="941f61ad-c811-4e02-a19e-91e12a2c4a02" providerId="ADAL" clId="{1C47DADF-4567-47F8-8630-F74EC6DAED86}" dt="2023-01-26T09:34:00.337" v="183" actId="478"/>
          <ac:spMkLst>
            <pc:docMk/>
            <pc:sldMk cId="1961332938" sldId="686"/>
            <ac:spMk id="8" creationId="{545FDC3D-7BA4-A2B0-ED86-185A4C1EB419}"/>
          </ac:spMkLst>
        </pc:spChg>
        <pc:spChg chg="add mod">
          <ac:chgData name="Merisalo, Tiina" userId="941f61ad-c811-4e02-a19e-91e12a2c4a02" providerId="ADAL" clId="{1C47DADF-4567-47F8-8630-F74EC6DAED86}" dt="2023-01-30T08:53:34.602" v="850" actId="255"/>
          <ac:spMkLst>
            <pc:docMk/>
            <pc:sldMk cId="1961332938" sldId="686"/>
            <ac:spMk id="9" creationId="{9D556ADE-8C3C-0BDE-C99D-DA09BBE69166}"/>
          </ac:spMkLst>
        </pc:spChg>
        <pc:picChg chg="add mod">
          <ac:chgData name="Merisalo, Tiina" userId="941f61ad-c811-4e02-a19e-91e12a2c4a02" providerId="ADAL" clId="{1C47DADF-4567-47F8-8630-F74EC6DAED86}" dt="2023-01-30T08:53:13.456" v="847" actId="14100"/>
          <ac:picMkLst>
            <pc:docMk/>
            <pc:sldMk cId="1961332938" sldId="686"/>
            <ac:picMk id="7" creationId="{1048D6DD-D42E-5743-903D-8B96A4F55EFA}"/>
          </ac:picMkLst>
        </pc:picChg>
      </pc:sldChg>
      <pc:sldChg chg="addSp delSp modSp add mod modNotesTx">
        <pc:chgData name="Merisalo, Tiina" userId="941f61ad-c811-4e02-a19e-91e12a2c4a02" providerId="ADAL" clId="{1C47DADF-4567-47F8-8630-F74EC6DAED86}" dt="2023-02-01T09:46:17.088" v="4974" actId="20577"/>
        <pc:sldMkLst>
          <pc:docMk/>
          <pc:sldMk cId="3928898361" sldId="686"/>
        </pc:sldMkLst>
        <pc:spChg chg="del mod">
          <ac:chgData name="Merisalo, Tiina" userId="941f61ad-c811-4e02-a19e-91e12a2c4a02" providerId="ADAL" clId="{1C47DADF-4567-47F8-8630-F74EC6DAED86}" dt="2023-02-01T08:00:37.280" v="3631" actId="21"/>
          <ac:spMkLst>
            <pc:docMk/>
            <pc:sldMk cId="3928898361" sldId="686"/>
            <ac:spMk id="2" creationId="{AACC67F0-8648-6811-D44F-211CAEC0570A}"/>
          </ac:spMkLst>
        </pc:spChg>
        <pc:spChg chg="add mod">
          <ac:chgData name="Merisalo, Tiina" userId="941f61ad-c811-4e02-a19e-91e12a2c4a02" providerId="ADAL" clId="{1C47DADF-4567-47F8-8630-F74EC6DAED86}" dt="2023-02-01T09:46:17.088" v="4974" actId="20577"/>
          <ac:spMkLst>
            <pc:docMk/>
            <pc:sldMk cId="3928898361" sldId="686"/>
            <ac:spMk id="3" creationId="{2ACBB7E8-D75A-EDB1-CBAA-5C2E67078176}"/>
          </ac:spMkLst>
        </pc:spChg>
        <pc:spChg chg="add mod">
          <ac:chgData name="Merisalo, Tiina" userId="941f61ad-c811-4e02-a19e-91e12a2c4a02" providerId="ADAL" clId="{1C47DADF-4567-47F8-8630-F74EC6DAED86}" dt="2023-02-01T08:35:40.080" v="4527" actId="1076"/>
          <ac:spMkLst>
            <pc:docMk/>
            <pc:sldMk cId="3928898361" sldId="686"/>
            <ac:spMk id="4" creationId="{30B5B4C7-550E-C684-587A-B00ACCFFEF83}"/>
          </ac:spMkLst>
        </pc:spChg>
        <pc:picChg chg="mod">
          <ac:chgData name="Merisalo, Tiina" userId="941f61ad-c811-4e02-a19e-91e12a2c4a02" providerId="ADAL" clId="{1C47DADF-4567-47F8-8630-F74EC6DAED86}" dt="2023-02-01T08:12:36.751" v="3958" actId="1076"/>
          <ac:picMkLst>
            <pc:docMk/>
            <pc:sldMk cId="3928898361" sldId="686"/>
            <ac:picMk id="7" creationId="{1048D6DD-D42E-5743-903D-8B96A4F55EFA}"/>
          </ac:picMkLst>
        </pc:picChg>
      </pc:sldChg>
      <pc:sldChg chg="addSp modSp add mod">
        <pc:chgData name="Merisalo, Tiina" userId="941f61ad-c811-4e02-a19e-91e12a2c4a02" providerId="ADAL" clId="{1C47DADF-4567-47F8-8630-F74EC6DAED86}" dt="2023-02-01T08:35:50.236" v="4528" actId="113"/>
        <pc:sldMkLst>
          <pc:docMk/>
          <pc:sldMk cId="3166910269" sldId="687"/>
        </pc:sldMkLst>
        <pc:spChg chg="mod">
          <ac:chgData name="Merisalo, Tiina" userId="941f61ad-c811-4e02-a19e-91e12a2c4a02" providerId="ADAL" clId="{1C47DADF-4567-47F8-8630-F74EC6DAED86}" dt="2023-01-30T10:36:16.465" v="1978" actId="255"/>
          <ac:spMkLst>
            <pc:docMk/>
            <pc:sldMk cId="3166910269" sldId="687"/>
            <ac:spMk id="3" creationId="{6D2C663A-EB37-1824-617F-AA9F7312213C}"/>
          </ac:spMkLst>
        </pc:spChg>
        <pc:spChg chg="add mod">
          <ac:chgData name="Merisalo, Tiina" userId="941f61ad-c811-4e02-a19e-91e12a2c4a02" providerId="ADAL" clId="{1C47DADF-4567-47F8-8630-F74EC6DAED86}" dt="2023-02-01T08:35:50.236" v="4528" actId="113"/>
          <ac:spMkLst>
            <pc:docMk/>
            <pc:sldMk cId="3166910269" sldId="687"/>
            <ac:spMk id="4" creationId="{29745838-405D-3A81-F664-81B05DB0BA7C}"/>
          </ac:spMkLst>
        </pc:spChg>
      </pc:sldChg>
      <pc:sldChg chg="addSp delSp modSp add del mod">
        <pc:chgData name="Merisalo, Tiina" userId="941f61ad-c811-4e02-a19e-91e12a2c4a02" providerId="ADAL" clId="{1C47DADF-4567-47F8-8630-F74EC6DAED86}" dt="2023-01-30T10:32:52.915" v="1846" actId="2696"/>
        <pc:sldMkLst>
          <pc:docMk/>
          <pc:sldMk cId="4250848655" sldId="687"/>
        </pc:sldMkLst>
        <pc:spChg chg="add mod">
          <ac:chgData name="Merisalo, Tiina" userId="941f61ad-c811-4e02-a19e-91e12a2c4a02" providerId="ADAL" clId="{1C47DADF-4567-47F8-8630-F74EC6DAED86}" dt="2023-01-26T09:45:18.526" v="504" actId="14100"/>
          <ac:spMkLst>
            <pc:docMk/>
            <pc:sldMk cId="4250848655" sldId="687"/>
            <ac:spMk id="3" creationId="{6D2C663A-EB37-1824-617F-AA9F7312213C}"/>
          </ac:spMkLst>
        </pc:spChg>
        <pc:spChg chg="del">
          <ac:chgData name="Merisalo, Tiina" userId="941f61ad-c811-4e02-a19e-91e12a2c4a02" providerId="ADAL" clId="{1C47DADF-4567-47F8-8630-F74EC6DAED86}" dt="2023-01-26T09:38:05.967" v="330" actId="21"/>
          <ac:spMkLst>
            <pc:docMk/>
            <pc:sldMk cId="4250848655" sldId="687"/>
            <ac:spMk id="9" creationId="{9D556ADE-8C3C-0BDE-C99D-DA09BBE69166}"/>
          </ac:spMkLst>
        </pc:spChg>
        <pc:picChg chg="add mod">
          <ac:chgData name="Merisalo, Tiina" userId="941f61ad-c811-4e02-a19e-91e12a2c4a02" providerId="ADAL" clId="{1C47DADF-4567-47F8-8630-F74EC6DAED86}" dt="2023-01-26T09:41:00.957" v="490" actId="14100"/>
          <ac:picMkLst>
            <pc:docMk/>
            <pc:sldMk cId="4250848655" sldId="687"/>
            <ac:picMk id="2" creationId="{73355628-17F3-6016-70C7-C5442E6E0BA5}"/>
          </ac:picMkLst>
        </pc:picChg>
        <pc:picChg chg="del">
          <ac:chgData name="Merisalo, Tiina" userId="941f61ad-c811-4e02-a19e-91e12a2c4a02" providerId="ADAL" clId="{1C47DADF-4567-47F8-8630-F74EC6DAED86}" dt="2023-01-26T09:37:48.113" v="327" actId="478"/>
          <ac:picMkLst>
            <pc:docMk/>
            <pc:sldMk cId="4250848655" sldId="687"/>
            <ac:picMk id="7" creationId="{1048D6DD-D42E-5743-903D-8B96A4F55EFA}"/>
          </ac:picMkLst>
        </pc:picChg>
      </pc:sldChg>
      <pc:sldChg chg="addSp delSp modSp add del mod">
        <pc:chgData name="Merisalo, Tiina" userId="941f61ad-c811-4e02-a19e-91e12a2c4a02" providerId="ADAL" clId="{1C47DADF-4567-47F8-8630-F74EC6DAED86}" dt="2023-02-01T08:03:11.811" v="3649" actId="2696"/>
        <pc:sldMkLst>
          <pc:docMk/>
          <pc:sldMk cId="2471890603" sldId="688"/>
        </pc:sldMkLst>
        <pc:spChg chg="del">
          <ac:chgData name="Merisalo, Tiina" userId="941f61ad-c811-4e02-a19e-91e12a2c4a02" providerId="ADAL" clId="{1C47DADF-4567-47F8-8630-F74EC6DAED86}" dt="2023-02-01T08:00:10.877" v="3626" actId="478"/>
          <ac:spMkLst>
            <pc:docMk/>
            <pc:sldMk cId="2471890603" sldId="688"/>
            <ac:spMk id="2" creationId="{7EB03F55-3E39-1B33-3491-BB0B5C7C7DB9}"/>
          </ac:spMkLst>
        </pc:spChg>
        <pc:spChg chg="add del mod">
          <ac:chgData name="Merisalo, Tiina" userId="941f61ad-c811-4e02-a19e-91e12a2c4a02" providerId="ADAL" clId="{1C47DADF-4567-47F8-8630-F74EC6DAED86}" dt="2023-02-01T08:00:12.802" v="3627" actId="478"/>
          <ac:spMkLst>
            <pc:docMk/>
            <pc:sldMk cId="2471890603" sldId="688"/>
            <ac:spMk id="4" creationId="{FE3E9080-EEED-5A3A-44A8-98C35D876B47}"/>
          </ac:spMkLst>
        </pc:spChg>
        <pc:spChg chg="add del mod">
          <ac:chgData name="Merisalo, Tiina" userId="941f61ad-c811-4e02-a19e-91e12a2c4a02" providerId="ADAL" clId="{1C47DADF-4567-47F8-8630-F74EC6DAED86}" dt="2023-02-01T08:00:18.505" v="3629" actId="478"/>
          <ac:spMkLst>
            <pc:docMk/>
            <pc:sldMk cId="2471890603" sldId="688"/>
            <ac:spMk id="6" creationId="{3AFCB65B-369D-2C6D-6AE9-8D1062D43158}"/>
          </ac:spMkLst>
        </pc:spChg>
        <pc:spChg chg="del">
          <ac:chgData name="Merisalo, Tiina" userId="941f61ad-c811-4e02-a19e-91e12a2c4a02" providerId="ADAL" clId="{1C47DADF-4567-47F8-8630-F74EC6DAED86}" dt="2023-02-01T08:00:15.877" v="3628" actId="478"/>
          <ac:spMkLst>
            <pc:docMk/>
            <pc:sldMk cId="2471890603" sldId="688"/>
            <ac:spMk id="8" creationId="{545FDC3D-7BA4-A2B0-ED86-185A4C1EB419}"/>
          </ac:spMkLst>
        </pc:spChg>
        <pc:spChg chg="add mod">
          <ac:chgData name="Merisalo, Tiina" userId="941f61ad-c811-4e02-a19e-91e12a2c4a02" providerId="ADAL" clId="{1C47DADF-4567-47F8-8630-F74EC6DAED86}" dt="2023-02-01T08:00:45.163" v="3632"/>
          <ac:spMkLst>
            <pc:docMk/>
            <pc:sldMk cId="2471890603" sldId="688"/>
            <ac:spMk id="9" creationId="{8A28B943-097A-FD7A-7E92-82A79F65E975}"/>
          </ac:spMkLst>
        </pc:spChg>
        <pc:picChg chg="add mod">
          <ac:chgData name="Merisalo, Tiina" userId="941f61ad-c811-4e02-a19e-91e12a2c4a02" providerId="ADAL" clId="{1C47DADF-4567-47F8-8630-F74EC6DAED86}" dt="2023-02-01T08:00:52.709" v="3633" actId="1076"/>
          <ac:picMkLst>
            <pc:docMk/>
            <pc:sldMk cId="2471890603" sldId="688"/>
            <ac:picMk id="7" creationId="{E2C56416-8632-D185-3E4F-BFCE8B2DCBD8}"/>
          </ac:picMkLst>
        </pc:picChg>
      </pc:sldChg>
      <pc:sldChg chg="modSp add mod">
        <pc:chgData name="Merisalo, Tiina" userId="941f61ad-c811-4e02-a19e-91e12a2c4a02" providerId="ADAL" clId="{1C47DADF-4567-47F8-8630-F74EC6DAED86}" dt="2023-02-01T08:13:48.487" v="3968" actId="1076"/>
        <pc:sldMkLst>
          <pc:docMk/>
          <pc:sldMk cId="4103895092" sldId="688"/>
        </pc:sldMkLst>
        <pc:spChg chg="mod">
          <ac:chgData name="Merisalo, Tiina" userId="941f61ad-c811-4e02-a19e-91e12a2c4a02" providerId="ADAL" clId="{1C47DADF-4567-47F8-8630-F74EC6DAED86}" dt="2023-02-01T08:13:48.487" v="3968" actId="1076"/>
          <ac:spMkLst>
            <pc:docMk/>
            <pc:sldMk cId="4103895092" sldId="688"/>
            <ac:spMk id="9" creationId="{8A28B943-097A-FD7A-7E92-82A79F65E975}"/>
          </ac:spMkLst>
        </pc:spChg>
        <pc:picChg chg="mod">
          <ac:chgData name="Merisalo, Tiina" userId="941f61ad-c811-4e02-a19e-91e12a2c4a02" providerId="ADAL" clId="{1C47DADF-4567-47F8-8630-F74EC6DAED86}" dt="2023-02-01T08:04:56.294" v="3676" actId="1076"/>
          <ac:picMkLst>
            <pc:docMk/>
            <pc:sldMk cId="4103895092" sldId="688"/>
            <ac:picMk id="7" creationId="{E2C56416-8632-D185-3E4F-BFCE8B2DCBD8}"/>
          </ac:picMkLst>
        </pc:picChg>
      </pc:sldChg>
      <pc:sldMasterChg chg="delSldLayout">
        <pc:chgData name="Merisalo, Tiina" userId="941f61ad-c811-4e02-a19e-91e12a2c4a02" providerId="ADAL" clId="{1C47DADF-4567-47F8-8630-F74EC6DAED86}" dt="2023-01-25T13:24:21.529" v="19" actId="47"/>
        <pc:sldMasterMkLst>
          <pc:docMk/>
          <pc:sldMasterMk cId="1474702114" sldId="2147483660"/>
        </pc:sldMasterMkLst>
        <pc:sldLayoutChg chg="del">
          <pc:chgData name="Merisalo, Tiina" userId="941f61ad-c811-4e02-a19e-91e12a2c4a02" providerId="ADAL" clId="{1C47DADF-4567-47F8-8630-F74EC6DAED86}" dt="2023-01-25T13:24:21.529" v="19" actId="47"/>
          <pc:sldLayoutMkLst>
            <pc:docMk/>
            <pc:sldMasterMk cId="1474702114" sldId="2147483660"/>
            <pc:sldLayoutMk cId="453831506" sldId="2147483692"/>
          </pc:sldLayoutMkLst>
        </pc:sldLayoutChg>
      </pc:sldMasterChg>
      <pc:sldMasterChg chg="del delSldLayout">
        <pc:chgData name="Merisalo, Tiina" userId="941f61ad-c811-4e02-a19e-91e12a2c4a02" providerId="ADAL" clId="{1C47DADF-4567-47F8-8630-F74EC6DAED86}" dt="2023-01-25T13:23:31.899" v="14" actId="47"/>
        <pc:sldMasterMkLst>
          <pc:docMk/>
          <pc:sldMasterMk cId="2906948104" sldId="2147483694"/>
        </pc:sldMasterMkLst>
        <pc:sldLayoutChg chg="del">
          <pc:chgData name="Merisalo, Tiina" userId="941f61ad-c811-4e02-a19e-91e12a2c4a02" providerId="ADAL" clId="{1C47DADF-4567-47F8-8630-F74EC6DAED86}" dt="2023-01-25T13:23:31.899" v="14" actId="47"/>
          <pc:sldLayoutMkLst>
            <pc:docMk/>
            <pc:sldMasterMk cId="2906948104" sldId="2147483694"/>
            <pc:sldLayoutMk cId="2178264770" sldId="2147483695"/>
          </pc:sldLayoutMkLst>
        </pc:sldLayoutChg>
        <pc:sldLayoutChg chg="del">
          <pc:chgData name="Merisalo, Tiina" userId="941f61ad-c811-4e02-a19e-91e12a2c4a02" providerId="ADAL" clId="{1C47DADF-4567-47F8-8630-F74EC6DAED86}" dt="2023-01-25T13:23:31.899" v="14" actId="47"/>
          <pc:sldLayoutMkLst>
            <pc:docMk/>
            <pc:sldMasterMk cId="2906948104" sldId="2147483694"/>
            <pc:sldLayoutMk cId="101944755" sldId="2147483696"/>
          </pc:sldLayoutMkLst>
        </pc:sldLayoutChg>
        <pc:sldLayoutChg chg="del">
          <pc:chgData name="Merisalo, Tiina" userId="941f61ad-c811-4e02-a19e-91e12a2c4a02" providerId="ADAL" clId="{1C47DADF-4567-47F8-8630-F74EC6DAED86}" dt="2023-01-25T13:23:31.899" v="14" actId="47"/>
          <pc:sldLayoutMkLst>
            <pc:docMk/>
            <pc:sldMasterMk cId="2906948104" sldId="2147483694"/>
            <pc:sldLayoutMk cId="3926781409" sldId="2147483697"/>
          </pc:sldLayoutMkLst>
        </pc:sldLayoutChg>
        <pc:sldLayoutChg chg="del">
          <pc:chgData name="Merisalo, Tiina" userId="941f61ad-c811-4e02-a19e-91e12a2c4a02" providerId="ADAL" clId="{1C47DADF-4567-47F8-8630-F74EC6DAED86}" dt="2023-01-25T13:23:31.899" v="14" actId="47"/>
          <pc:sldLayoutMkLst>
            <pc:docMk/>
            <pc:sldMasterMk cId="2906948104" sldId="2147483694"/>
            <pc:sldLayoutMk cId="1397746351" sldId="2147483698"/>
          </pc:sldLayoutMkLst>
        </pc:sldLayoutChg>
        <pc:sldLayoutChg chg="del">
          <pc:chgData name="Merisalo, Tiina" userId="941f61ad-c811-4e02-a19e-91e12a2c4a02" providerId="ADAL" clId="{1C47DADF-4567-47F8-8630-F74EC6DAED86}" dt="2023-01-25T13:23:31.899" v="14" actId="47"/>
          <pc:sldLayoutMkLst>
            <pc:docMk/>
            <pc:sldMasterMk cId="2906948104" sldId="2147483694"/>
            <pc:sldLayoutMk cId="2443303089" sldId="2147483699"/>
          </pc:sldLayoutMkLst>
        </pc:sldLayoutChg>
        <pc:sldLayoutChg chg="del">
          <pc:chgData name="Merisalo, Tiina" userId="941f61ad-c811-4e02-a19e-91e12a2c4a02" providerId="ADAL" clId="{1C47DADF-4567-47F8-8630-F74EC6DAED86}" dt="2023-01-25T13:23:31.899" v="14" actId="47"/>
          <pc:sldLayoutMkLst>
            <pc:docMk/>
            <pc:sldMasterMk cId="2906948104" sldId="2147483694"/>
            <pc:sldLayoutMk cId="486271700" sldId="2147483700"/>
          </pc:sldLayoutMkLst>
        </pc:sldLayoutChg>
        <pc:sldLayoutChg chg="del">
          <pc:chgData name="Merisalo, Tiina" userId="941f61ad-c811-4e02-a19e-91e12a2c4a02" providerId="ADAL" clId="{1C47DADF-4567-47F8-8630-F74EC6DAED86}" dt="2023-01-25T13:23:31.899" v="14" actId="47"/>
          <pc:sldLayoutMkLst>
            <pc:docMk/>
            <pc:sldMasterMk cId="2906948104" sldId="2147483694"/>
            <pc:sldLayoutMk cId="3800093149" sldId="2147483701"/>
          </pc:sldLayoutMkLst>
        </pc:sldLayoutChg>
        <pc:sldLayoutChg chg="del">
          <pc:chgData name="Merisalo, Tiina" userId="941f61ad-c811-4e02-a19e-91e12a2c4a02" providerId="ADAL" clId="{1C47DADF-4567-47F8-8630-F74EC6DAED86}" dt="2023-01-25T13:23:31.899" v="14" actId="47"/>
          <pc:sldLayoutMkLst>
            <pc:docMk/>
            <pc:sldMasterMk cId="2906948104" sldId="2147483694"/>
            <pc:sldLayoutMk cId="3006442902" sldId="2147483702"/>
          </pc:sldLayoutMkLst>
        </pc:sldLayoutChg>
        <pc:sldLayoutChg chg="del">
          <pc:chgData name="Merisalo, Tiina" userId="941f61ad-c811-4e02-a19e-91e12a2c4a02" providerId="ADAL" clId="{1C47DADF-4567-47F8-8630-F74EC6DAED86}" dt="2023-01-25T13:23:31.899" v="14" actId="47"/>
          <pc:sldLayoutMkLst>
            <pc:docMk/>
            <pc:sldMasterMk cId="2906948104" sldId="2147483694"/>
            <pc:sldLayoutMk cId="2681110984" sldId="2147483703"/>
          </pc:sldLayoutMkLst>
        </pc:sldLayoutChg>
        <pc:sldLayoutChg chg="del">
          <pc:chgData name="Merisalo, Tiina" userId="941f61ad-c811-4e02-a19e-91e12a2c4a02" providerId="ADAL" clId="{1C47DADF-4567-47F8-8630-F74EC6DAED86}" dt="2023-01-25T13:23:31.899" v="14" actId="47"/>
          <pc:sldLayoutMkLst>
            <pc:docMk/>
            <pc:sldMasterMk cId="2906948104" sldId="2147483694"/>
            <pc:sldLayoutMk cId="3759884419" sldId="2147483704"/>
          </pc:sldLayoutMkLst>
        </pc:sldLayoutChg>
        <pc:sldLayoutChg chg="del">
          <pc:chgData name="Merisalo, Tiina" userId="941f61ad-c811-4e02-a19e-91e12a2c4a02" providerId="ADAL" clId="{1C47DADF-4567-47F8-8630-F74EC6DAED86}" dt="2023-01-25T13:23:31.899" v="14" actId="47"/>
          <pc:sldLayoutMkLst>
            <pc:docMk/>
            <pc:sldMasterMk cId="2906948104" sldId="2147483694"/>
            <pc:sldLayoutMk cId="2938107850" sldId="2147483705"/>
          </pc:sldLayoutMkLst>
        </pc:sldLayoutChg>
        <pc:sldLayoutChg chg="del">
          <pc:chgData name="Merisalo, Tiina" userId="941f61ad-c811-4e02-a19e-91e12a2c4a02" providerId="ADAL" clId="{1C47DADF-4567-47F8-8630-F74EC6DAED86}" dt="2023-01-25T13:23:31.899" v="14" actId="47"/>
          <pc:sldLayoutMkLst>
            <pc:docMk/>
            <pc:sldMasterMk cId="2906948104" sldId="2147483694"/>
            <pc:sldLayoutMk cId="1627793827" sldId="214748370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CBED9-70E7-4D96-B129-0392E6B9AC39}" type="datetimeFigureOut">
              <a:rPr lang="fi-FI" smtClean="0"/>
              <a:t>1.2.2023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8E3B9-CACD-4E99-B1AC-130CD3877F5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5356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8E3B9-CACD-4E99-B1AC-130CD3877F51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087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8E3B9-CACD-4E99-B1AC-130CD3877F51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9857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8E3B9-CACD-4E99-B1AC-130CD3877F51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4742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WithSolidBG(Non-editable)">
    <p:bg>
      <p:bgPr>
        <a:solidFill>
          <a:srgbClr val="597C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01F53A-2CAF-4797-A195-32F3793068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524000"/>
            <a:ext cx="1143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26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Layout(Image Lo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49301" y="1843088"/>
            <a:ext cx="4470400" cy="3948112"/>
          </a:xfrm>
        </p:spPr>
        <p:txBody>
          <a:bodyPr>
            <a:normAutofit/>
          </a:bodyPr>
          <a:lstStyle>
            <a:lvl1pPr marL="0" indent="0">
              <a:buNone/>
              <a:defRPr sz="2000" spc="70" baseline="0"/>
            </a:lvl1pPr>
            <a:lvl2pPr marL="468000" indent="0" algn="l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>
                <a:solidFill>
                  <a:srgbClr val="231F20"/>
                </a:solidFill>
              </a:defRPr>
            </a:lvl2pPr>
          </a:lstStyle>
          <a:p>
            <a:pPr lvl="0"/>
            <a:r>
              <a:rPr lang="en-US" dirty="0" err="1"/>
              <a:t>Lacearibus</a:t>
            </a:r>
            <a:r>
              <a:rPr lang="en-US" dirty="0"/>
              <a:t>, ex </a:t>
            </a:r>
            <a:r>
              <a:rPr lang="en-US" dirty="0" err="1"/>
              <a:t>ea</a:t>
            </a:r>
            <a:r>
              <a:rPr lang="en-US" dirty="0"/>
              <a:t> con eat </a:t>
            </a:r>
            <a:r>
              <a:rPr lang="en-US" dirty="0" err="1"/>
              <a:t>autest</a:t>
            </a:r>
            <a:r>
              <a:rPr lang="en-US" dirty="0"/>
              <a:t> </a:t>
            </a:r>
            <a:r>
              <a:rPr lang="en-US" dirty="0" err="1"/>
              <a:t>audam</a:t>
            </a:r>
            <a:r>
              <a:rPr lang="en-US" dirty="0"/>
              <a:t> la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tionsequam</a:t>
            </a:r>
            <a:r>
              <a:rPr lang="en-US" dirty="0"/>
              <a:t>, </a:t>
            </a:r>
            <a:r>
              <a:rPr lang="en-US" dirty="0" err="1"/>
              <a:t>ulliqui</a:t>
            </a:r>
            <a:r>
              <a:rPr lang="en-US" dirty="0"/>
              <a:t> </a:t>
            </a:r>
            <a:r>
              <a:rPr lang="en-US" dirty="0" err="1"/>
              <a:t>reptusdae</a:t>
            </a:r>
            <a:r>
              <a:rPr lang="en-US" dirty="0"/>
              <a:t> pa </a:t>
            </a:r>
            <a:r>
              <a:rPr lang="en-US" dirty="0" err="1"/>
              <a:t>voloreste</a:t>
            </a:r>
            <a:r>
              <a:rPr lang="en-US" dirty="0"/>
              <a:t> </a:t>
            </a:r>
            <a:r>
              <a:rPr lang="en-US" dirty="0" err="1"/>
              <a:t>verrovitia</a:t>
            </a:r>
            <a:r>
              <a:rPr lang="en-US" dirty="0"/>
              <a:t> </a:t>
            </a:r>
            <a:r>
              <a:rPr lang="en-US" dirty="0" err="1"/>
              <a:t>inihiti</a:t>
            </a:r>
            <a:r>
              <a:rPr lang="en-US" dirty="0"/>
              <a:t> </a:t>
            </a:r>
            <a:r>
              <a:rPr lang="en-US" dirty="0" err="1"/>
              <a:t>usanimilit</a:t>
            </a:r>
            <a:r>
              <a:rPr lang="en-US" dirty="0"/>
              <a:t> qui de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apis</a:t>
            </a:r>
            <a:r>
              <a:rPr lang="en-US" dirty="0"/>
              <a:t> </a:t>
            </a:r>
            <a:r>
              <a:rPr lang="en-US" dirty="0" err="1"/>
              <a:t>nonsequis</a:t>
            </a:r>
            <a:r>
              <a:rPr lang="en-US" dirty="0"/>
              <a:t> </a:t>
            </a:r>
            <a:r>
              <a:rPr lang="en-US" dirty="0" err="1"/>
              <a:t>magnihitius</a:t>
            </a:r>
            <a:r>
              <a:rPr lang="en-US" dirty="0"/>
              <a:t>,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fugiam</a:t>
            </a:r>
            <a:r>
              <a:rPr lang="en-US" dirty="0"/>
              <a:t>, cum a </a:t>
            </a:r>
            <a:r>
              <a:rPr lang="en-US" dirty="0" err="1"/>
              <a:t>volum</a:t>
            </a:r>
            <a:r>
              <a:rPr lang="en-US" dirty="0"/>
              <a:t> </a:t>
            </a:r>
            <a:r>
              <a:rPr lang="en-US" dirty="0" err="1"/>
              <a:t>vellor</a:t>
            </a:r>
            <a:r>
              <a:rPr lang="en-US" dirty="0"/>
              <a:t> </a:t>
            </a:r>
            <a:r>
              <a:rPr lang="en-US" dirty="0" err="1"/>
              <a:t>mos</a:t>
            </a:r>
            <a:r>
              <a:rPr lang="en-US" dirty="0"/>
              <a:t> </a:t>
            </a:r>
            <a:r>
              <a:rPr lang="en-US" dirty="0" err="1"/>
              <a:t>destibus</a:t>
            </a:r>
            <a:r>
              <a:rPr lang="en-US" dirty="0"/>
              <a:t>. Ut </a:t>
            </a:r>
            <a:r>
              <a:rPr lang="en-US" dirty="0" err="1"/>
              <a:t>volut</a:t>
            </a:r>
            <a:r>
              <a:rPr lang="en-US" dirty="0"/>
              <a:t> </a:t>
            </a:r>
            <a:r>
              <a:rPr lang="en-US" dirty="0" err="1"/>
              <a:t>quibus</a:t>
            </a:r>
            <a:r>
              <a:rPr lang="en-US" dirty="0"/>
              <a:t> </a:t>
            </a:r>
            <a:r>
              <a:rPr lang="en-US" dirty="0" err="1"/>
              <a:t>dolorrum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Ut res </a:t>
            </a:r>
            <a:r>
              <a:rPr lang="en-US" dirty="0" err="1"/>
              <a:t>everferum</a:t>
            </a:r>
            <a:r>
              <a:rPr lang="en-US" dirty="0"/>
              <a:t> </a:t>
            </a:r>
            <a:r>
              <a:rPr lang="en-US" dirty="0" err="1"/>
              <a:t>alis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ommosandebis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49300" y="901700"/>
            <a:ext cx="6400800" cy="73382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rgbClr val="231F20"/>
                </a:solidFill>
              </a:defRPr>
            </a:lvl1pPr>
            <a:lvl2pPr marL="457200" indent="0">
              <a:buNone/>
              <a:defRPr sz="2800" baseline="0"/>
            </a:lvl2pPr>
          </a:lstStyle>
          <a:p>
            <a:pPr lvl="0"/>
            <a:r>
              <a:rPr lang="en-US" dirty="0"/>
              <a:t>Presentation header</a:t>
            </a:r>
          </a:p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4A055BB-1718-43F5-8741-2F5A82C78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0200" y="6269037"/>
            <a:ext cx="2501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1F20"/>
                </a:solidFill>
              </a:defRPr>
            </a:lvl1pPr>
          </a:lstStyle>
          <a:p>
            <a:r>
              <a:rPr lang="en-US" dirty="0"/>
              <a:t>www.museovirasto.fi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76362-80B1-4D45-A49D-7D7FBFE1D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7900" y="406400"/>
            <a:ext cx="4368757" cy="5702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00D42B-F8E5-4D7B-B995-50935C842713}"/>
              </a:ext>
            </a:extLst>
          </p:cNvPr>
          <p:cNvSpPr/>
          <p:nvPr userDrawn="1"/>
        </p:nvSpPr>
        <p:spPr>
          <a:xfrm>
            <a:off x="8853932" y="5423512"/>
            <a:ext cx="2868168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i-FI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Sakari Pälsi / Yleisetnografinen kuvakokoelma / Museovirasto (VKK156:6)</a:t>
            </a:r>
            <a:endParaRPr lang="en-GB" sz="11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15174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Layout(Image Lo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49301" y="1843088"/>
            <a:ext cx="4470400" cy="3948112"/>
          </a:xfrm>
        </p:spPr>
        <p:txBody>
          <a:bodyPr>
            <a:normAutofit/>
          </a:bodyPr>
          <a:lstStyle>
            <a:lvl1pPr marL="0" indent="0">
              <a:buNone/>
              <a:defRPr sz="2000" spc="70" baseline="0"/>
            </a:lvl1pPr>
            <a:lvl2pPr marL="468000" indent="0" algn="l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>
                <a:solidFill>
                  <a:srgbClr val="231F20"/>
                </a:solidFill>
              </a:defRPr>
            </a:lvl2pPr>
          </a:lstStyle>
          <a:p>
            <a:pPr lvl="0"/>
            <a:r>
              <a:rPr lang="en-US" dirty="0" err="1"/>
              <a:t>Lacearibus</a:t>
            </a:r>
            <a:r>
              <a:rPr lang="en-US" dirty="0"/>
              <a:t>, ex </a:t>
            </a:r>
            <a:r>
              <a:rPr lang="en-US" dirty="0" err="1"/>
              <a:t>ea</a:t>
            </a:r>
            <a:r>
              <a:rPr lang="en-US" dirty="0"/>
              <a:t> con eat </a:t>
            </a:r>
            <a:r>
              <a:rPr lang="en-US" dirty="0" err="1"/>
              <a:t>autest</a:t>
            </a:r>
            <a:r>
              <a:rPr lang="en-US" dirty="0"/>
              <a:t> </a:t>
            </a:r>
            <a:r>
              <a:rPr lang="en-US" dirty="0" err="1"/>
              <a:t>audam</a:t>
            </a:r>
            <a:r>
              <a:rPr lang="en-US" dirty="0"/>
              <a:t> la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tionsequam</a:t>
            </a:r>
            <a:r>
              <a:rPr lang="en-US" dirty="0"/>
              <a:t>, </a:t>
            </a:r>
            <a:r>
              <a:rPr lang="en-US" dirty="0" err="1"/>
              <a:t>ulliqui</a:t>
            </a:r>
            <a:r>
              <a:rPr lang="en-US" dirty="0"/>
              <a:t> </a:t>
            </a:r>
            <a:r>
              <a:rPr lang="en-US" dirty="0" err="1"/>
              <a:t>reptusdae</a:t>
            </a:r>
            <a:r>
              <a:rPr lang="en-US" dirty="0"/>
              <a:t> pa </a:t>
            </a:r>
            <a:r>
              <a:rPr lang="en-US" dirty="0" err="1"/>
              <a:t>voloreste</a:t>
            </a:r>
            <a:r>
              <a:rPr lang="en-US" dirty="0"/>
              <a:t> </a:t>
            </a:r>
            <a:r>
              <a:rPr lang="en-US" dirty="0" err="1"/>
              <a:t>verrovitia</a:t>
            </a:r>
            <a:r>
              <a:rPr lang="en-US" dirty="0"/>
              <a:t> </a:t>
            </a:r>
            <a:r>
              <a:rPr lang="en-US" dirty="0" err="1"/>
              <a:t>inihiti</a:t>
            </a:r>
            <a:r>
              <a:rPr lang="en-US" dirty="0"/>
              <a:t> </a:t>
            </a:r>
            <a:r>
              <a:rPr lang="en-US" dirty="0" err="1"/>
              <a:t>usanimilit</a:t>
            </a:r>
            <a:r>
              <a:rPr lang="en-US" dirty="0"/>
              <a:t> qui de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apis</a:t>
            </a:r>
            <a:r>
              <a:rPr lang="en-US" dirty="0"/>
              <a:t> </a:t>
            </a:r>
            <a:r>
              <a:rPr lang="en-US" dirty="0" err="1"/>
              <a:t>nonsequis</a:t>
            </a:r>
            <a:r>
              <a:rPr lang="en-US" dirty="0"/>
              <a:t> </a:t>
            </a:r>
            <a:r>
              <a:rPr lang="en-US" dirty="0" err="1"/>
              <a:t>magnihitius</a:t>
            </a:r>
            <a:r>
              <a:rPr lang="en-US" dirty="0"/>
              <a:t>,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fugiam</a:t>
            </a:r>
            <a:r>
              <a:rPr lang="en-US" dirty="0"/>
              <a:t>, cum a </a:t>
            </a:r>
            <a:r>
              <a:rPr lang="en-US" dirty="0" err="1"/>
              <a:t>volum</a:t>
            </a:r>
            <a:r>
              <a:rPr lang="en-US" dirty="0"/>
              <a:t> </a:t>
            </a:r>
            <a:r>
              <a:rPr lang="en-US" dirty="0" err="1"/>
              <a:t>vellor</a:t>
            </a:r>
            <a:r>
              <a:rPr lang="en-US" dirty="0"/>
              <a:t> </a:t>
            </a:r>
            <a:r>
              <a:rPr lang="en-US" dirty="0" err="1"/>
              <a:t>mos</a:t>
            </a:r>
            <a:r>
              <a:rPr lang="en-US" dirty="0"/>
              <a:t> </a:t>
            </a:r>
            <a:r>
              <a:rPr lang="en-US" dirty="0" err="1"/>
              <a:t>destibus</a:t>
            </a:r>
            <a:r>
              <a:rPr lang="en-US" dirty="0"/>
              <a:t>. Ut </a:t>
            </a:r>
            <a:r>
              <a:rPr lang="en-US" dirty="0" err="1"/>
              <a:t>volut</a:t>
            </a:r>
            <a:r>
              <a:rPr lang="en-US" dirty="0"/>
              <a:t> </a:t>
            </a:r>
            <a:r>
              <a:rPr lang="en-US" dirty="0" err="1"/>
              <a:t>quibus</a:t>
            </a:r>
            <a:r>
              <a:rPr lang="en-US" dirty="0"/>
              <a:t> </a:t>
            </a:r>
            <a:r>
              <a:rPr lang="en-US" dirty="0" err="1"/>
              <a:t>dolorrum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Ut res </a:t>
            </a:r>
            <a:r>
              <a:rPr lang="en-US" dirty="0" err="1"/>
              <a:t>everferum</a:t>
            </a:r>
            <a:r>
              <a:rPr lang="en-US" dirty="0"/>
              <a:t> </a:t>
            </a:r>
            <a:r>
              <a:rPr lang="en-US" dirty="0" err="1"/>
              <a:t>alis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ommosandebis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49300" y="901700"/>
            <a:ext cx="6400800" cy="73382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rgbClr val="231F20"/>
                </a:solidFill>
              </a:defRPr>
            </a:lvl1pPr>
            <a:lvl2pPr marL="457200" indent="0">
              <a:buNone/>
              <a:defRPr sz="2800" baseline="0"/>
            </a:lvl2pPr>
          </a:lstStyle>
          <a:p>
            <a:pPr lvl="0"/>
            <a:r>
              <a:rPr lang="en-US" dirty="0"/>
              <a:t>Presentation header</a:t>
            </a:r>
          </a:p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4A055BB-1718-43F5-8741-2F5A82C78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0200" y="6269037"/>
            <a:ext cx="2501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1F20"/>
                </a:solidFill>
              </a:defRPr>
            </a:lvl1pPr>
          </a:lstStyle>
          <a:p>
            <a:r>
              <a:rPr lang="en-US" dirty="0"/>
              <a:t>www.museovirasto.fi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DEF8A-93ED-4237-A7E6-FDB4F4FA48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6243" y="419100"/>
            <a:ext cx="4470401" cy="5651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C6930C-93EC-423E-91F4-7B4AFF338E46}"/>
              </a:ext>
            </a:extLst>
          </p:cNvPr>
          <p:cNvSpPr/>
          <p:nvPr userDrawn="1"/>
        </p:nvSpPr>
        <p:spPr>
          <a:xfrm>
            <a:off x="8853932" y="5588104"/>
            <a:ext cx="2868168" cy="473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i-FI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Museoviraston Kuvakokoelmat (HK19420918:113)</a:t>
            </a:r>
            <a:endParaRPr lang="en-GB" sz="11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66FCA2-E8AF-46E0-B6E7-93BE391DC6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53324"/>
            <a:ext cx="2928695" cy="90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5028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Layout(Image Lo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49301" y="1843088"/>
            <a:ext cx="4470400" cy="394811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70" baseline="0"/>
            </a:lvl1pPr>
            <a:lvl2pPr marL="468000" indent="0" algn="l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>
                <a:solidFill>
                  <a:srgbClr val="231F20"/>
                </a:solidFill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header</a:t>
            </a:r>
          </a:p>
          <a:p>
            <a:pPr lvl="0"/>
            <a:r>
              <a:rPr lang="en-US" dirty="0"/>
              <a:t> </a:t>
            </a:r>
            <a:r>
              <a:rPr lang="en-US" dirty="0" err="1"/>
              <a:t>magnihitius</a:t>
            </a:r>
            <a:r>
              <a:rPr lang="en-US" dirty="0"/>
              <a:t>,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fugiam</a:t>
            </a:r>
            <a:r>
              <a:rPr lang="en-US" dirty="0"/>
              <a:t>, cum a </a:t>
            </a:r>
            <a:r>
              <a:rPr lang="en-US" dirty="0" err="1"/>
              <a:t>volum</a:t>
            </a:r>
            <a:r>
              <a:rPr lang="en-US" dirty="0"/>
              <a:t> </a:t>
            </a:r>
            <a:r>
              <a:rPr lang="en-US" dirty="0" err="1"/>
              <a:t>vellor</a:t>
            </a:r>
            <a:r>
              <a:rPr lang="en-US" dirty="0"/>
              <a:t> </a:t>
            </a:r>
            <a:r>
              <a:rPr lang="en-US" dirty="0" err="1"/>
              <a:t>mos</a:t>
            </a:r>
            <a:r>
              <a:rPr lang="en-US" dirty="0"/>
              <a:t> </a:t>
            </a:r>
            <a:r>
              <a:rPr lang="en-US" dirty="0" err="1"/>
              <a:t>destibus</a:t>
            </a:r>
            <a:r>
              <a:rPr lang="en-US" dirty="0"/>
              <a:t>. Ut </a:t>
            </a:r>
            <a:r>
              <a:rPr lang="en-US" dirty="0" err="1"/>
              <a:t>volut</a:t>
            </a:r>
            <a:r>
              <a:rPr lang="en-US" dirty="0"/>
              <a:t> </a:t>
            </a:r>
            <a:r>
              <a:rPr lang="en-US" dirty="0" err="1"/>
              <a:t>quibus</a:t>
            </a:r>
            <a:r>
              <a:rPr lang="en-US" dirty="0"/>
              <a:t> </a:t>
            </a:r>
            <a:r>
              <a:rPr lang="en-US" dirty="0" err="1"/>
              <a:t>dolorrum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Ut res </a:t>
            </a:r>
            <a:r>
              <a:rPr lang="en-US" dirty="0" err="1"/>
              <a:t>everferum</a:t>
            </a:r>
            <a:r>
              <a:rPr lang="en-US" dirty="0"/>
              <a:t> </a:t>
            </a:r>
            <a:r>
              <a:rPr lang="en-US" dirty="0" err="1"/>
              <a:t>alis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ommosandebis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49300" y="901700"/>
            <a:ext cx="6400800" cy="73382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rgbClr val="231F20"/>
                </a:solidFill>
              </a:defRPr>
            </a:lvl1pPr>
            <a:lvl2pPr marL="457200" indent="0">
              <a:buNone/>
              <a:defRPr sz="2800" baseline="0"/>
            </a:lvl2pPr>
          </a:lstStyle>
          <a:p>
            <a:pPr lvl="0"/>
            <a:r>
              <a:rPr lang="en-US" dirty="0"/>
              <a:t>Presentation header</a:t>
            </a:r>
          </a:p>
          <a:p>
            <a:pPr lvl="0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4A055BB-1718-43F5-8741-2F5A82C78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0200" y="6269037"/>
            <a:ext cx="2501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1F20"/>
                </a:solidFill>
              </a:defRPr>
            </a:lvl1pPr>
          </a:lstStyle>
          <a:p>
            <a:r>
              <a:rPr lang="en-US" dirty="0"/>
              <a:t>www.museovirasto.fi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01596C-2307-4F0F-B43D-5E8DF0CCD8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2556" y="406400"/>
            <a:ext cx="4520972" cy="5676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17AC9-8647-4710-8920-3D0A1516B4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53324"/>
            <a:ext cx="2928695" cy="90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1853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Layout(Image Lo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49301" y="1843088"/>
            <a:ext cx="4470400" cy="3948112"/>
          </a:xfrm>
        </p:spPr>
        <p:txBody>
          <a:bodyPr>
            <a:normAutofit/>
          </a:bodyPr>
          <a:lstStyle>
            <a:lvl1pPr marL="0" indent="0">
              <a:buNone/>
              <a:defRPr sz="2000" spc="70" baseline="0"/>
            </a:lvl1pPr>
            <a:lvl2pPr marL="468000" indent="0" algn="l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>
                <a:solidFill>
                  <a:srgbClr val="231F20"/>
                </a:solidFill>
              </a:defRPr>
            </a:lvl2pPr>
          </a:lstStyle>
          <a:p>
            <a:pPr lvl="0"/>
            <a:r>
              <a:rPr lang="en-US" dirty="0" err="1"/>
              <a:t>Lacearibus</a:t>
            </a:r>
            <a:r>
              <a:rPr lang="en-US" dirty="0"/>
              <a:t>, ex </a:t>
            </a:r>
            <a:r>
              <a:rPr lang="en-US" dirty="0" err="1"/>
              <a:t>ea</a:t>
            </a:r>
            <a:r>
              <a:rPr lang="en-US" dirty="0"/>
              <a:t> con eat </a:t>
            </a:r>
            <a:r>
              <a:rPr lang="en-US" dirty="0" err="1"/>
              <a:t>autest</a:t>
            </a:r>
            <a:r>
              <a:rPr lang="en-US" dirty="0"/>
              <a:t> </a:t>
            </a:r>
            <a:r>
              <a:rPr lang="en-US" dirty="0" err="1"/>
              <a:t>audam</a:t>
            </a:r>
            <a:r>
              <a:rPr lang="en-US" dirty="0"/>
              <a:t> la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tionsequam</a:t>
            </a:r>
            <a:r>
              <a:rPr lang="en-US" dirty="0"/>
              <a:t>, </a:t>
            </a:r>
            <a:r>
              <a:rPr lang="en-US" dirty="0" err="1"/>
              <a:t>ulliqui</a:t>
            </a:r>
            <a:r>
              <a:rPr lang="en-US" dirty="0"/>
              <a:t> </a:t>
            </a:r>
            <a:r>
              <a:rPr lang="en-US" dirty="0" err="1"/>
              <a:t>reptusdae</a:t>
            </a:r>
            <a:r>
              <a:rPr lang="en-US" dirty="0"/>
              <a:t> pa </a:t>
            </a:r>
            <a:r>
              <a:rPr lang="en-US" dirty="0" err="1"/>
              <a:t>voloreste</a:t>
            </a:r>
            <a:r>
              <a:rPr lang="en-US" dirty="0"/>
              <a:t> </a:t>
            </a:r>
            <a:r>
              <a:rPr lang="en-US" dirty="0" err="1"/>
              <a:t>verrovitia</a:t>
            </a:r>
            <a:r>
              <a:rPr lang="en-US" dirty="0"/>
              <a:t> </a:t>
            </a:r>
            <a:r>
              <a:rPr lang="en-US" dirty="0" err="1"/>
              <a:t>inihiti</a:t>
            </a:r>
            <a:r>
              <a:rPr lang="en-US" dirty="0"/>
              <a:t> </a:t>
            </a:r>
            <a:r>
              <a:rPr lang="en-US" dirty="0" err="1"/>
              <a:t>usanimilit</a:t>
            </a:r>
            <a:r>
              <a:rPr lang="en-US" dirty="0"/>
              <a:t> qui de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apis</a:t>
            </a:r>
            <a:r>
              <a:rPr lang="en-US" dirty="0"/>
              <a:t> </a:t>
            </a:r>
            <a:r>
              <a:rPr lang="en-US" dirty="0" err="1"/>
              <a:t>nonsequis</a:t>
            </a:r>
            <a:r>
              <a:rPr lang="en-US" dirty="0"/>
              <a:t> </a:t>
            </a:r>
            <a:r>
              <a:rPr lang="en-US" dirty="0" err="1"/>
              <a:t>magnihitius</a:t>
            </a:r>
            <a:r>
              <a:rPr lang="en-US" dirty="0"/>
              <a:t>,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fugiam</a:t>
            </a:r>
            <a:r>
              <a:rPr lang="en-US" dirty="0"/>
              <a:t>, cum a </a:t>
            </a:r>
            <a:r>
              <a:rPr lang="en-US" dirty="0" err="1"/>
              <a:t>volum</a:t>
            </a:r>
            <a:r>
              <a:rPr lang="en-US" dirty="0"/>
              <a:t> </a:t>
            </a:r>
            <a:r>
              <a:rPr lang="en-US" dirty="0" err="1"/>
              <a:t>vellor</a:t>
            </a:r>
            <a:r>
              <a:rPr lang="en-US" dirty="0"/>
              <a:t> </a:t>
            </a:r>
            <a:r>
              <a:rPr lang="en-US" dirty="0" err="1"/>
              <a:t>mos</a:t>
            </a:r>
            <a:r>
              <a:rPr lang="en-US" dirty="0"/>
              <a:t> </a:t>
            </a:r>
            <a:r>
              <a:rPr lang="en-US" dirty="0" err="1"/>
              <a:t>destibus</a:t>
            </a:r>
            <a:r>
              <a:rPr lang="en-US" dirty="0"/>
              <a:t>. Ut </a:t>
            </a:r>
            <a:r>
              <a:rPr lang="en-US" dirty="0" err="1"/>
              <a:t>volut</a:t>
            </a:r>
            <a:r>
              <a:rPr lang="en-US" dirty="0"/>
              <a:t> </a:t>
            </a:r>
            <a:r>
              <a:rPr lang="en-US" dirty="0" err="1"/>
              <a:t>quibus</a:t>
            </a:r>
            <a:r>
              <a:rPr lang="en-US" dirty="0"/>
              <a:t> </a:t>
            </a:r>
            <a:r>
              <a:rPr lang="en-US" dirty="0" err="1"/>
              <a:t>dolorrum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Ut res </a:t>
            </a:r>
            <a:r>
              <a:rPr lang="en-US" dirty="0" err="1"/>
              <a:t>everferum</a:t>
            </a:r>
            <a:r>
              <a:rPr lang="en-US" dirty="0"/>
              <a:t> </a:t>
            </a:r>
            <a:r>
              <a:rPr lang="en-US" dirty="0" err="1"/>
              <a:t>alis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ommosandebis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49300" y="901700"/>
            <a:ext cx="6400800" cy="73382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rgbClr val="231F20"/>
                </a:solidFill>
              </a:defRPr>
            </a:lvl1pPr>
            <a:lvl2pPr marL="457200" indent="0">
              <a:buNone/>
              <a:defRPr sz="2800" baseline="0"/>
            </a:lvl2pPr>
          </a:lstStyle>
          <a:p>
            <a:pPr lvl="0"/>
            <a:r>
              <a:rPr lang="en-US" dirty="0"/>
              <a:t>Presentation  </a:t>
            </a: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4A055BB-1718-43F5-8741-2F5A82C78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0200" y="6269037"/>
            <a:ext cx="2501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1F20"/>
                </a:solidFill>
              </a:defRPr>
            </a:lvl1pPr>
          </a:lstStyle>
          <a:p>
            <a:r>
              <a:rPr lang="en-US" dirty="0"/>
              <a:t>www.museovirasto.fi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2B019-541F-4532-8127-B6E0DA92D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4268" y="413544"/>
            <a:ext cx="4571572" cy="566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6933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TitleLayout">
    <p:bg>
      <p:bgPr>
        <a:solidFill>
          <a:srgbClr val="DF88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057524"/>
            <a:ext cx="12192000" cy="742951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header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D9244A-3E34-4C38-8A45-3D79015269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88" y="6029325"/>
            <a:ext cx="2511514" cy="776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3556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TitleLayoutPicture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6699" cy="6886534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057524"/>
            <a:ext cx="12192000" cy="742951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header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99617DE-99B5-4553-B1EB-E3B9A784E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1901" y="6266657"/>
            <a:ext cx="2501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www.museovirasto.fi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51457D-FB41-43C2-92E6-7207D5FC4D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88" y="6029325"/>
            <a:ext cx="2511514" cy="7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70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LogoWithPictureBG(Non-editabl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86534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C428D7F-3C40-4523-9FA5-EB643F2E84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057524"/>
            <a:ext cx="12192000" cy="742951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17CB3E5-89BC-40D9-8C25-448536B38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1901" y="6266657"/>
            <a:ext cx="2501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www.museovirasto.fi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D21367-C34F-4AD2-AFCD-8DFE414478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88" y="6029325"/>
            <a:ext cx="2511514" cy="7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46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LogoWithPictureBG(Non-editab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861BE6-B1B2-4654-B2AB-64E988045C97}"/>
              </a:ext>
            </a:extLst>
          </p:cNvPr>
          <p:cNvSpPr txBox="1"/>
          <p:nvPr userDrawn="1"/>
        </p:nvSpPr>
        <p:spPr>
          <a:xfrm>
            <a:off x="8229600" y="6396335"/>
            <a:ext cx="382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Kaleva / JOKA / Museovirasto (JOKAKAL3B:4784)</a:t>
            </a:r>
            <a:endParaRPr lang="en-GB" sz="12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BFABBDA-2079-402C-B62F-430FF33C48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057524"/>
            <a:ext cx="12192000" cy="742951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header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9E3A04-209D-49E4-8434-5FB4BC8477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88" y="6029325"/>
            <a:ext cx="2511514" cy="7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63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LogoWithPictureBG(Non-editab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861BE6-B1B2-4654-B2AB-64E988045C97}"/>
              </a:ext>
            </a:extLst>
          </p:cNvPr>
          <p:cNvSpPr txBox="1"/>
          <p:nvPr userDrawn="1"/>
        </p:nvSpPr>
        <p:spPr>
          <a:xfrm>
            <a:off x="8229600" y="6396335"/>
            <a:ext cx="3792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Museoviraston Kuvakokoelmat (HK19420918:113)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0BA8A09-D44A-4165-8BEC-BF0CD327DD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057524"/>
            <a:ext cx="12192000" cy="742951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header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13AF19-9C61-4884-89D3-A55DD27488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88" y="6029325"/>
            <a:ext cx="2511514" cy="7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30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LogoWithPictureBG(Non-editab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861BE6-B1B2-4654-B2AB-64E988045C97}"/>
              </a:ext>
            </a:extLst>
          </p:cNvPr>
          <p:cNvSpPr txBox="1"/>
          <p:nvPr userDrawn="1"/>
        </p:nvSpPr>
        <p:spPr>
          <a:xfrm>
            <a:off x="9107424" y="6396335"/>
            <a:ext cx="2763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UA Saarinen / JOKA / Museovirasto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59F9378-A287-41BD-98AA-90797D79DF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057524"/>
            <a:ext cx="12192000" cy="742951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header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55C678-6C27-4137-910C-3DEFF6E47F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88" y="6029325"/>
            <a:ext cx="2511514" cy="7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16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LogoWithPictureBG(Non-editabl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86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C3BFD7-35BF-487D-94AB-AA43F33CE8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524000"/>
            <a:ext cx="1143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96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LogoWithPictureBG(Non-editable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18C27AB-2D91-454F-93D6-CA4A295BDC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6A98B56-F30E-48D6-8A4E-FA6262CE6E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057524"/>
            <a:ext cx="12192000" cy="742951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header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97E38-9C21-41B6-A25C-5B701CCA61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88" y="6029325"/>
            <a:ext cx="2511514" cy="7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7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TitleLayout2">
    <p:bg>
      <p:bgPr>
        <a:solidFill>
          <a:srgbClr val="597C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0C62EA75-64F0-4988-8040-1D4038934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museovirasto.fi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2D5F0-8979-4AB4-AB33-9E0676C53D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88" y="5962651"/>
            <a:ext cx="2886552" cy="96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93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TitleLayout2">
    <p:bg>
      <p:bgPr>
        <a:solidFill>
          <a:srgbClr val="597C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0C62EA75-64F0-4988-8040-1D4038934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museovirasto.fi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8E2342-21F5-47B8-B2BB-558195DF9B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88" y="5962651"/>
            <a:ext cx="2886552" cy="96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3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TitleLayout2">
    <p:bg>
      <p:bgPr>
        <a:solidFill>
          <a:srgbClr val="597C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0C62EA75-64F0-4988-8040-1D4038934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Finnish Heritage Agency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64DBC7-2BC0-479C-A52F-3B9419506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88" y="6029325"/>
            <a:ext cx="2511514" cy="7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54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Layout2">
    <p:bg>
      <p:bgPr>
        <a:solidFill>
          <a:srgbClr val="DF88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197100" y="2387600"/>
            <a:ext cx="7797800" cy="3380014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9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Lacearibus</a:t>
            </a:r>
            <a:r>
              <a:rPr lang="en-US" dirty="0"/>
              <a:t>, ex </a:t>
            </a:r>
            <a:r>
              <a:rPr lang="en-US" dirty="0" err="1"/>
              <a:t>ea</a:t>
            </a:r>
            <a:r>
              <a:rPr lang="en-US" dirty="0"/>
              <a:t> con eat </a:t>
            </a:r>
            <a:r>
              <a:rPr lang="en-US" dirty="0" err="1"/>
              <a:t>autest</a:t>
            </a:r>
            <a:r>
              <a:rPr lang="en-US" dirty="0"/>
              <a:t> </a:t>
            </a:r>
            <a:r>
              <a:rPr lang="en-US" dirty="0" err="1"/>
              <a:t>audam</a:t>
            </a:r>
            <a:r>
              <a:rPr lang="en-US" dirty="0"/>
              <a:t> la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tionsequam</a:t>
            </a:r>
            <a:r>
              <a:rPr lang="en-US" dirty="0"/>
              <a:t>, </a:t>
            </a:r>
            <a:r>
              <a:rPr lang="en-US" dirty="0" err="1"/>
              <a:t>ulliqui</a:t>
            </a:r>
            <a:r>
              <a:rPr lang="en-US" dirty="0"/>
              <a:t> </a:t>
            </a:r>
            <a:r>
              <a:rPr lang="en-US" dirty="0" err="1"/>
              <a:t>reptusdae</a:t>
            </a:r>
            <a:r>
              <a:rPr lang="en-US" dirty="0"/>
              <a:t> pa </a:t>
            </a:r>
            <a:r>
              <a:rPr lang="en-US" dirty="0" err="1"/>
              <a:t>voloreste</a:t>
            </a:r>
            <a:r>
              <a:rPr lang="en-US" dirty="0"/>
              <a:t> </a:t>
            </a:r>
            <a:r>
              <a:rPr lang="en-US" dirty="0" err="1"/>
              <a:t>verrovitia</a:t>
            </a:r>
            <a:r>
              <a:rPr lang="en-US" dirty="0"/>
              <a:t> </a:t>
            </a:r>
            <a:r>
              <a:rPr lang="en-US" dirty="0" err="1"/>
              <a:t>inihiti</a:t>
            </a:r>
            <a:r>
              <a:rPr lang="en-US" dirty="0"/>
              <a:t> </a:t>
            </a:r>
            <a:r>
              <a:rPr lang="en-US" dirty="0" err="1"/>
              <a:t>usanimilit</a:t>
            </a:r>
            <a:r>
              <a:rPr lang="en-US" dirty="0"/>
              <a:t> qui de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apis</a:t>
            </a:r>
            <a:r>
              <a:rPr lang="en-US" dirty="0"/>
              <a:t> </a:t>
            </a:r>
            <a:r>
              <a:rPr lang="en-US" dirty="0" err="1"/>
              <a:t>nonsequis</a:t>
            </a:r>
            <a:r>
              <a:rPr lang="en-US" dirty="0"/>
              <a:t> </a:t>
            </a:r>
            <a:r>
              <a:rPr lang="en-US" dirty="0" err="1"/>
              <a:t>magnihitius</a:t>
            </a:r>
            <a:r>
              <a:rPr lang="en-US" dirty="0"/>
              <a:t>,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fugiam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2BA4CB-D493-4861-9FC1-EA134ECBF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88" y="5962651"/>
            <a:ext cx="2886552" cy="96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2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lideLayout2">
    <p:bg>
      <p:bgPr>
        <a:solidFill>
          <a:srgbClr val="DF88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197100" y="2387600"/>
            <a:ext cx="7797800" cy="3380014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9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Lacearibus</a:t>
            </a:r>
            <a:r>
              <a:rPr lang="en-US" dirty="0"/>
              <a:t>, ex </a:t>
            </a:r>
            <a:r>
              <a:rPr lang="en-US" dirty="0" err="1"/>
              <a:t>ea</a:t>
            </a:r>
            <a:r>
              <a:rPr lang="en-US" dirty="0"/>
              <a:t> con eat </a:t>
            </a:r>
            <a:r>
              <a:rPr lang="en-US" dirty="0" err="1"/>
              <a:t>autest</a:t>
            </a:r>
            <a:r>
              <a:rPr lang="en-US" dirty="0"/>
              <a:t> </a:t>
            </a:r>
            <a:r>
              <a:rPr lang="en-US" dirty="0" err="1"/>
              <a:t>audam</a:t>
            </a:r>
            <a:r>
              <a:rPr lang="en-US" dirty="0"/>
              <a:t> la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tionsequam</a:t>
            </a:r>
            <a:r>
              <a:rPr lang="en-US" dirty="0"/>
              <a:t>, </a:t>
            </a:r>
            <a:r>
              <a:rPr lang="en-US" dirty="0" err="1"/>
              <a:t>ulliqui</a:t>
            </a:r>
            <a:r>
              <a:rPr lang="en-US" dirty="0"/>
              <a:t> </a:t>
            </a:r>
            <a:r>
              <a:rPr lang="en-US" dirty="0" err="1"/>
              <a:t>reptusdae</a:t>
            </a:r>
            <a:r>
              <a:rPr lang="en-US" dirty="0"/>
              <a:t> pa </a:t>
            </a:r>
            <a:r>
              <a:rPr lang="en-US" dirty="0" err="1"/>
              <a:t>voloreste</a:t>
            </a:r>
            <a:r>
              <a:rPr lang="en-US" dirty="0"/>
              <a:t> </a:t>
            </a:r>
            <a:r>
              <a:rPr lang="en-US" dirty="0" err="1"/>
              <a:t>verrovitia</a:t>
            </a:r>
            <a:r>
              <a:rPr lang="en-US" dirty="0"/>
              <a:t> </a:t>
            </a:r>
            <a:r>
              <a:rPr lang="en-US" dirty="0" err="1"/>
              <a:t>inihiti</a:t>
            </a:r>
            <a:r>
              <a:rPr lang="en-US" dirty="0"/>
              <a:t> </a:t>
            </a:r>
            <a:r>
              <a:rPr lang="en-US" dirty="0" err="1"/>
              <a:t>usanimilit</a:t>
            </a:r>
            <a:r>
              <a:rPr lang="en-US" dirty="0"/>
              <a:t> qui de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apis</a:t>
            </a:r>
            <a:r>
              <a:rPr lang="en-US" dirty="0"/>
              <a:t> </a:t>
            </a:r>
            <a:r>
              <a:rPr lang="en-US" dirty="0" err="1"/>
              <a:t>nonsequis</a:t>
            </a:r>
            <a:r>
              <a:rPr lang="en-US" dirty="0"/>
              <a:t> </a:t>
            </a:r>
            <a:r>
              <a:rPr lang="en-US" dirty="0" err="1"/>
              <a:t>magnihitius</a:t>
            </a:r>
            <a:r>
              <a:rPr lang="en-US" dirty="0"/>
              <a:t>,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fugiam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476A36-6096-4257-B3C0-6DC865494F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88" y="6029325"/>
            <a:ext cx="2511514" cy="7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41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lideLayout2">
    <p:bg>
      <p:bgPr>
        <a:solidFill>
          <a:srgbClr val="597C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197100" y="2387600"/>
            <a:ext cx="7797800" cy="3380014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9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Lacearibus</a:t>
            </a:r>
            <a:r>
              <a:rPr lang="en-US" dirty="0"/>
              <a:t>, ex </a:t>
            </a:r>
            <a:r>
              <a:rPr lang="en-US" dirty="0" err="1"/>
              <a:t>ea</a:t>
            </a:r>
            <a:r>
              <a:rPr lang="en-US" dirty="0"/>
              <a:t> con eat </a:t>
            </a:r>
            <a:r>
              <a:rPr lang="en-US" dirty="0" err="1"/>
              <a:t>autest</a:t>
            </a:r>
            <a:r>
              <a:rPr lang="en-US" dirty="0"/>
              <a:t> </a:t>
            </a:r>
            <a:r>
              <a:rPr lang="en-US" dirty="0" err="1"/>
              <a:t>audam</a:t>
            </a:r>
            <a:r>
              <a:rPr lang="en-US" dirty="0"/>
              <a:t> la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tionsequam</a:t>
            </a:r>
            <a:r>
              <a:rPr lang="en-US" dirty="0"/>
              <a:t>, </a:t>
            </a:r>
            <a:r>
              <a:rPr lang="en-US" dirty="0" err="1"/>
              <a:t>ulliqui</a:t>
            </a:r>
            <a:r>
              <a:rPr lang="en-US" dirty="0"/>
              <a:t> </a:t>
            </a:r>
            <a:r>
              <a:rPr lang="en-US" dirty="0" err="1"/>
              <a:t>reptusdae</a:t>
            </a:r>
            <a:r>
              <a:rPr lang="en-US" dirty="0"/>
              <a:t> pa </a:t>
            </a:r>
            <a:r>
              <a:rPr lang="en-US" dirty="0" err="1"/>
              <a:t>voloreste</a:t>
            </a:r>
            <a:r>
              <a:rPr lang="en-US" dirty="0"/>
              <a:t> </a:t>
            </a:r>
            <a:r>
              <a:rPr lang="en-US" dirty="0" err="1"/>
              <a:t>verrovitia</a:t>
            </a:r>
            <a:r>
              <a:rPr lang="en-US" dirty="0"/>
              <a:t> </a:t>
            </a:r>
            <a:r>
              <a:rPr lang="en-US" dirty="0" err="1"/>
              <a:t>inihiti</a:t>
            </a:r>
            <a:r>
              <a:rPr lang="en-US" dirty="0"/>
              <a:t> </a:t>
            </a:r>
            <a:r>
              <a:rPr lang="en-US" dirty="0" err="1"/>
              <a:t>usanimilit</a:t>
            </a:r>
            <a:r>
              <a:rPr lang="en-US" dirty="0"/>
              <a:t> qui de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apis</a:t>
            </a:r>
            <a:r>
              <a:rPr lang="en-US" dirty="0"/>
              <a:t> </a:t>
            </a:r>
            <a:r>
              <a:rPr lang="en-US" dirty="0" err="1"/>
              <a:t>nonsequis</a:t>
            </a:r>
            <a:r>
              <a:rPr lang="en-US" dirty="0"/>
              <a:t> </a:t>
            </a:r>
            <a:r>
              <a:rPr lang="en-US" dirty="0" err="1"/>
              <a:t>magnihitius</a:t>
            </a:r>
            <a:r>
              <a:rPr lang="en-US" dirty="0"/>
              <a:t>,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fugiam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D91F1A-D0AD-43A3-83CF-294CCE0FC5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88" y="5962651"/>
            <a:ext cx="2886552" cy="96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42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SlideLayout2">
    <p:bg>
      <p:bgPr>
        <a:solidFill>
          <a:srgbClr val="597C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197100" y="2387600"/>
            <a:ext cx="7797800" cy="3380014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9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Lacearibus</a:t>
            </a:r>
            <a:r>
              <a:rPr lang="en-US" dirty="0"/>
              <a:t>, ex </a:t>
            </a:r>
            <a:r>
              <a:rPr lang="en-US" dirty="0" err="1"/>
              <a:t>ea</a:t>
            </a:r>
            <a:r>
              <a:rPr lang="en-US" dirty="0"/>
              <a:t> con eat </a:t>
            </a:r>
            <a:r>
              <a:rPr lang="en-US" dirty="0" err="1"/>
              <a:t>autest</a:t>
            </a:r>
            <a:r>
              <a:rPr lang="en-US" dirty="0"/>
              <a:t> </a:t>
            </a:r>
            <a:r>
              <a:rPr lang="en-US" dirty="0" err="1"/>
              <a:t>audam</a:t>
            </a:r>
            <a:r>
              <a:rPr lang="en-US" dirty="0"/>
              <a:t> la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tionsequam</a:t>
            </a:r>
            <a:r>
              <a:rPr lang="en-US" dirty="0"/>
              <a:t>, </a:t>
            </a:r>
            <a:r>
              <a:rPr lang="en-US" dirty="0" err="1"/>
              <a:t>ulliqui</a:t>
            </a:r>
            <a:r>
              <a:rPr lang="en-US" dirty="0"/>
              <a:t> </a:t>
            </a:r>
            <a:r>
              <a:rPr lang="en-US" dirty="0" err="1"/>
              <a:t>reptusdae</a:t>
            </a:r>
            <a:r>
              <a:rPr lang="en-US" dirty="0"/>
              <a:t> pa </a:t>
            </a:r>
            <a:r>
              <a:rPr lang="en-US" dirty="0" err="1"/>
              <a:t>voloreste</a:t>
            </a:r>
            <a:r>
              <a:rPr lang="en-US" dirty="0"/>
              <a:t> </a:t>
            </a:r>
            <a:r>
              <a:rPr lang="en-US" dirty="0" err="1"/>
              <a:t>verrovitia</a:t>
            </a:r>
            <a:r>
              <a:rPr lang="en-US" dirty="0"/>
              <a:t> </a:t>
            </a:r>
            <a:r>
              <a:rPr lang="en-US" dirty="0" err="1"/>
              <a:t>inihiti</a:t>
            </a:r>
            <a:r>
              <a:rPr lang="en-US" dirty="0"/>
              <a:t> </a:t>
            </a:r>
            <a:r>
              <a:rPr lang="en-US" dirty="0" err="1"/>
              <a:t>usanimilit</a:t>
            </a:r>
            <a:r>
              <a:rPr lang="en-US" dirty="0"/>
              <a:t> qui de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apis</a:t>
            </a:r>
            <a:r>
              <a:rPr lang="en-US" dirty="0"/>
              <a:t> </a:t>
            </a:r>
            <a:r>
              <a:rPr lang="en-US" dirty="0" err="1"/>
              <a:t>nonsequis</a:t>
            </a:r>
            <a:r>
              <a:rPr lang="en-US" dirty="0"/>
              <a:t> </a:t>
            </a:r>
            <a:r>
              <a:rPr lang="en-US" dirty="0" err="1"/>
              <a:t>magnihitius</a:t>
            </a:r>
            <a:r>
              <a:rPr lang="en-US" dirty="0"/>
              <a:t>,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fugiam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07770B-F7B2-4345-B6C3-D218B7E5B5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88" y="6029325"/>
            <a:ext cx="2511514" cy="7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60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lideLayout2">
    <p:bg>
      <p:bgPr>
        <a:solidFill>
          <a:srgbClr val="B9B5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197100" y="2387600"/>
            <a:ext cx="7797800" cy="3380014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9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Lacearibus</a:t>
            </a:r>
            <a:r>
              <a:rPr lang="en-US" dirty="0"/>
              <a:t>, ex </a:t>
            </a:r>
            <a:r>
              <a:rPr lang="en-US" dirty="0" err="1"/>
              <a:t>ea</a:t>
            </a:r>
            <a:r>
              <a:rPr lang="en-US" dirty="0"/>
              <a:t> con eat </a:t>
            </a:r>
            <a:r>
              <a:rPr lang="en-US" dirty="0" err="1"/>
              <a:t>autest</a:t>
            </a:r>
            <a:r>
              <a:rPr lang="en-US" dirty="0"/>
              <a:t> </a:t>
            </a:r>
            <a:r>
              <a:rPr lang="en-US" dirty="0" err="1"/>
              <a:t>audam</a:t>
            </a:r>
            <a:r>
              <a:rPr lang="en-US" dirty="0"/>
              <a:t> la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tionsequam</a:t>
            </a:r>
            <a:r>
              <a:rPr lang="en-US" dirty="0"/>
              <a:t>, </a:t>
            </a:r>
            <a:r>
              <a:rPr lang="en-US" dirty="0" err="1"/>
              <a:t>ulliqui</a:t>
            </a:r>
            <a:r>
              <a:rPr lang="en-US" dirty="0"/>
              <a:t> </a:t>
            </a:r>
            <a:r>
              <a:rPr lang="en-US" dirty="0" err="1"/>
              <a:t>reptusdae</a:t>
            </a:r>
            <a:r>
              <a:rPr lang="en-US" dirty="0"/>
              <a:t> pa </a:t>
            </a:r>
            <a:r>
              <a:rPr lang="en-US" dirty="0" err="1"/>
              <a:t>voloreste</a:t>
            </a:r>
            <a:r>
              <a:rPr lang="en-US" dirty="0"/>
              <a:t> </a:t>
            </a:r>
            <a:r>
              <a:rPr lang="en-US" dirty="0" err="1"/>
              <a:t>verrovitia</a:t>
            </a:r>
            <a:r>
              <a:rPr lang="en-US" dirty="0"/>
              <a:t> </a:t>
            </a:r>
            <a:r>
              <a:rPr lang="en-US" dirty="0" err="1"/>
              <a:t>inihiti</a:t>
            </a:r>
            <a:r>
              <a:rPr lang="en-US" dirty="0"/>
              <a:t> </a:t>
            </a:r>
            <a:r>
              <a:rPr lang="en-US" dirty="0" err="1"/>
              <a:t>usanimilit</a:t>
            </a:r>
            <a:r>
              <a:rPr lang="en-US" dirty="0"/>
              <a:t> qui de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apis</a:t>
            </a:r>
            <a:r>
              <a:rPr lang="en-US" dirty="0"/>
              <a:t> </a:t>
            </a:r>
            <a:r>
              <a:rPr lang="en-US" dirty="0" err="1"/>
              <a:t>nonsequis</a:t>
            </a:r>
            <a:r>
              <a:rPr lang="en-US" dirty="0"/>
              <a:t> </a:t>
            </a:r>
            <a:r>
              <a:rPr lang="en-US" dirty="0" err="1"/>
              <a:t>magnihitius</a:t>
            </a:r>
            <a:r>
              <a:rPr lang="en-US" dirty="0"/>
              <a:t>,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fugiam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32AB56-5333-479E-9FB6-5E27B9EBC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88" y="5962651"/>
            <a:ext cx="2886552" cy="96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63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SlideLayout2">
    <p:bg>
      <p:bgPr>
        <a:solidFill>
          <a:srgbClr val="B9B5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197100" y="2387600"/>
            <a:ext cx="7797800" cy="3380014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9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Lacearibus</a:t>
            </a:r>
            <a:r>
              <a:rPr lang="en-US" dirty="0"/>
              <a:t>, ex </a:t>
            </a:r>
            <a:r>
              <a:rPr lang="en-US" dirty="0" err="1"/>
              <a:t>ea</a:t>
            </a:r>
            <a:r>
              <a:rPr lang="en-US" dirty="0"/>
              <a:t> con eat </a:t>
            </a:r>
            <a:r>
              <a:rPr lang="en-US" dirty="0" err="1"/>
              <a:t>autest</a:t>
            </a:r>
            <a:r>
              <a:rPr lang="en-US" dirty="0"/>
              <a:t> </a:t>
            </a:r>
            <a:r>
              <a:rPr lang="en-US" dirty="0" err="1"/>
              <a:t>audam</a:t>
            </a:r>
            <a:r>
              <a:rPr lang="en-US" dirty="0"/>
              <a:t> la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tionsequam</a:t>
            </a:r>
            <a:r>
              <a:rPr lang="en-US" dirty="0"/>
              <a:t>, </a:t>
            </a:r>
            <a:r>
              <a:rPr lang="en-US" dirty="0" err="1"/>
              <a:t>ulliqui</a:t>
            </a:r>
            <a:r>
              <a:rPr lang="en-US" dirty="0"/>
              <a:t> </a:t>
            </a:r>
            <a:r>
              <a:rPr lang="en-US" dirty="0" err="1"/>
              <a:t>reptusdae</a:t>
            </a:r>
            <a:r>
              <a:rPr lang="en-US" dirty="0"/>
              <a:t> pa </a:t>
            </a:r>
            <a:r>
              <a:rPr lang="en-US" dirty="0" err="1"/>
              <a:t>voloreste</a:t>
            </a:r>
            <a:r>
              <a:rPr lang="en-US" dirty="0"/>
              <a:t> </a:t>
            </a:r>
            <a:r>
              <a:rPr lang="en-US" dirty="0" err="1"/>
              <a:t>verrovitia</a:t>
            </a:r>
            <a:r>
              <a:rPr lang="en-US" dirty="0"/>
              <a:t> </a:t>
            </a:r>
            <a:r>
              <a:rPr lang="en-US" dirty="0" err="1"/>
              <a:t>inihiti</a:t>
            </a:r>
            <a:r>
              <a:rPr lang="en-US" dirty="0"/>
              <a:t> </a:t>
            </a:r>
            <a:r>
              <a:rPr lang="en-US" dirty="0" err="1"/>
              <a:t>usanimilit</a:t>
            </a:r>
            <a:r>
              <a:rPr lang="en-US" dirty="0"/>
              <a:t> qui de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apis</a:t>
            </a:r>
            <a:r>
              <a:rPr lang="en-US" dirty="0"/>
              <a:t> </a:t>
            </a:r>
            <a:r>
              <a:rPr lang="en-US" dirty="0" err="1"/>
              <a:t>nonsequis</a:t>
            </a:r>
            <a:r>
              <a:rPr lang="en-US" dirty="0"/>
              <a:t> </a:t>
            </a:r>
            <a:r>
              <a:rPr lang="en-US" dirty="0" err="1"/>
              <a:t>magnihitius</a:t>
            </a:r>
            <a:r>
              <a:rPr lang="en-US" dirty="0"/>
              <a:t>,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fugiam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30257-C999-47DC-A8D2-9E20DA306C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88" y="6029325"/>
            <a:ext cx="2511514" cy="7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32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LogoWithPictureBG(Non-editab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861BE6-B1B2-4654-B2AB-64E988045C97}"/>
              </a:ext>
            </a:extLst>
          </p:cNvPr>
          <p:cNvSpPr txBox="1"/>
          <p:nvPr userDrawn="1"/>
        </p:nvSpPr>
        <p:spPr>
          <a:xfrm>
            <a:off x="8229600" y="6396335"/>
            <a:ext cx="382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Kaleva / JOKA / Museovirasto (JOKAKAL3B:4784)</a:t>
            </a:r>
            <a:endParaRPr lang="en-GB" sz="1200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B656BC-FC2C-43A8-9F8D-FC3A13EC1F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524000"/>
            <a:ext cx="1143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57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Layout3">
    <p:bg>
      <p:bgPr>
        <a:solidFill>
          <a:srgbClr val="B9B5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museovirasto.fi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F6736-FE9A-4A39-A256-A96ED8282D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88" y="5962651"/>
            <a:ext cx="2886552" cy="96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65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Layout3">
    <p:bg>
      <p:bgPr>
        <a:solidFill>
          <a:srgbClr val="B9B5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museovirasto.fi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4B0B8-7402-4560-917B-3050C69913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88" y="6029325"/>
            <a:ext cx="2511514" cy="7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59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B79FD005-3E5F-4272-B62B-3EF412598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23EAD8-8C81-4DE3-8982-E0E499A376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4000" y="1656000"/>
            <a:ext cx="10944000" cy="421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Vaihda sivun taustaväri: klikkaa dialla paikkamerkkien ulkopuolella hiiren oikealla                Muotoile tausta &gt; Täyttö &gt; Tasainen täyttö. Valitse sopiva taustaväri.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EBDA33B-00FB-4FD5-9BCB-883C27EE5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9C65-7DF3-408E-BB41-26EC7AAFEFAE}" type="datetimeFigureOut">
              <a:rPr lang="fi-FI" smtClean="0"/>
              <a:t>1.2.2023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28A22B4-EC48-47F1-B93F-04A629D0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F023695-980F-409F-AF79-C3F9FBE8B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4ACE-D874-46C9-9CBE-12DB0CBFF1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5458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LogoWithPictureBG(Non-editab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861BE6-B1B2-4654-B2AB-64E988045C97}"/>
              </a:ext>
            </a:extLst>
          </p:cNvPr>
          <p:cNvSpPr txBox="1"/>
          <p:nvPr userDrawn="1"/>
        </p:nvSpPr>
        <p:spPr>
          <a:xfrm>
            <a:off x="8229600" y="6396335"/>
            <a:ext cx="3792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Museoviraston Kuvakokoelmat (HK19420918:113)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E258A-86C3-4999-A27A-CAE53F0FBA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524000"/>
            <a:ext cx="1143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35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LogoWithPictureBG(Non-editab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861BE6-B1B2-4654-B2AB-64E988045C97}"/>
              </a:ext>
            </a:extLst>
          </p:cNvPr>
          <p:cNvSpPr txBox="1"/>
          <p:nvPr userDrawn="1"/>
        </p:nvSpPr>
        <p:spPr>
          <a:xfrm>
            <a:off x="9107424" y="6396335"/>
            <a:ext cx="2763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UA Saarinen / JOKA / Museovirasto</a:t>
            </a:r>
            <a:endParaRPr lang="en-GB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2D7C34-B892-47A1-9547-CBA6D8FD53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524000"/>
            <a:ext cx="1143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18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LogoWithPictureBG(Non-editable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18C27AB-2D91-454F-93D6-CA4A295BDC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E689F9-D993-4DC5-8AB8-97C10BCAA9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524000"/>
            <a:ext cx="1143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34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LogoWithPictureBG(Non-editable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7C8300-32DB-45AE-B823-DBEE391E4E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524000"/>
            <a:ext cx="1143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4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Layou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514600" y="2022869"/>
            <a:ext cx="7191375" cy="742951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231F2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header</a:t>
            </a:r>
          </a:p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032DC4D-9588-4A60-8BF6-DDB9E44C4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0200" y="6269037"/>
            <a:ext cx="2501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1F20"/>
                </a:solidFill>
              </a:defRPr>
            </a:lvl1pPr>
          </a:lstStyle>
          <a:p>
            <a:r>
              <a:rPr lang="en-US" dirty="0"/>
              <a:t>www.museovirasto.fi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282276" y="2961480"/>
            <a:ext cx="7656022" cy="3307557"/>
          </a:xfrm>
        </p:spPr>
        <p:txBody>
          <a:bodyPr>
            <a:normAutofit/>
          </a:bodyPr>
          <a:lstStyle>
            <a:lvl2pPr marL="457200" indent="0" algn="ctr">
              <a:spcBef>
                <a:spcPts val="0"/>
              </a:spcBef>
              <a:buNone/>
              <a:defRPr sz="2000">
                <a:solidFill>
                  <a:srgbClr val="231F20"/>
                </a:solidFill>
              </a:defRPr>
            </a:lvl2pPr>
          </a:lstStyle>
          <a:p>
            <a:pPr lvl="1"/>
            <a:r>
              <a:rPr lang="en-US" dirty="0" err="1"/>
              <a:t>Lacearibus</a:t>
            </a:r>
            <a:r>
              <a:rPr lang="en-US" dirty="0"/>
              <a:t>, ex </a:t>
            </a:r>
            <a:r>
              <a:rPr lang="en-US" dirty="0" err="1"/>
              <a:t>ea</a:t>
            </a:r>
            <a:r>
              <a:rPr lang="en-US" dirty="0"/>
              <a:t> con eat </a:t>
            </a:r>
            <a:r>
              <a:rPr lang="en-US" dirty="0" err="1"/>
              <a:t>autest</a:t>
            </a:r>
            <a:r>
              <a:rPr lang="en-US" dirty="0"/>
              <a:t> </a:t>
            </a:r>
            <a:r>
              <a:rPr lang="en-US" dirty="0" err="1"/>
              <a:t>audam</a:t>
            </a:r>
            <a:r>
              <a:rPr lang="en-US" dirty="0"/>
              <a:t> la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tionsequam</a:t>
            </a:r>
            <a:r>
              <a:rPr lang="en-US" dirty="0"/>
              <a:t>, </a:t>
            </a:r>
            <a:r>
              <a:rPr lang="en-US" dirty="0" err="1"/>
              <a:t>ulliqui</a:t>
            </a:r>
            <a:r>
              <a:rPr lang="en-US" dirty="0"/>
              <a:t> </a:t>
            </a:r>
            <a:r>
              <a:rPr lang="en-US" dirty="0" err="1"/>
              <a:t>reptusdae</a:t>
            </a:r>
            <a:r>
              <a:rPr lang="en-US" dirty="0"/>
              <a:t> pa </a:t>
            </a:r>
            <a:r>
              <a:rPr lang="en-US" dirty="0" err="1"/>
              <a:t>voloreste</a:t>
            </a:r>
            <a:r>
              <a:rPr lang="en-US" dirty="0"/>
              <a:t> </a:t>
            </a:r>
            <a:r>
              <a:rPr lang="en-US" dirty="0" err="1"/>
              <a:t>verrovitia</a:t>
            </a:r>
            <a:r>
              <a:rPr lang="en-US" dirty="0"/>
              <a:t> </a:t>
            </a:r>
            <a:r>
              <a:rPr lang="en-US" dirty="0" err="1"/>
              <a:t>inihiti</a:t>
            </a:r>
            <a:r>
              <a:rPr lang="en-US" dirty="0"/>
              <a:t> </a:t>
            </a:r>
            <a:r>
              <a:rPr lang="en-US" dirty="0" err="1"/>
              <a:t>usanimilit</a:t>
            </a:r>
            <a:r>
              <a:rPr lang="en-US" dirty="0"/>
              <a:t> qui de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apis</a:t>
            </a:r>
            <a:r>
              <a:rPr lang="en-US" dirty="0"/>
              <a:t> </a:t>
            </a:r>
            <a:r>
              <a:rPr lang="en-US" dirty="0" err="1"/>
              <a:t>nonsequis</a:t>
            </a:r>
            <a:r>
              <a:rPr lang="en-US" dirty="0"/>
              <a:t> </a:t>
            </a:r>
            <a:r>
              <a:rPr lang="en-US" dirty="0" err="1"/>
              <a:t>magnihitius</a:t>
            </a:r>
            <a:r>
              <a:rPr lang="en-US" dirty="0"/>
              <a:t>,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fugiam</a:t>
            </a:r>
            <a:r>
              <a:rPr lang="en-US" dirty="0"/>
              <a:t>, cum a </a:t>
            </a:r>
            <a:r>
              <a:rPr lang="en-US" dirty="0" err="1"/>
              <a:t>volum</a:t>
            </a:r>
            <a:r>
              <a:rPr lang="en-US" dirty="0"/>
              <a:t> </a:t>
            </a:r>
            <a:r>
              <a:rPr lang="en-US" dirty="0" err="1"/>
              <a:t>vellor</a:t>
            </a:r>
            <a:r>
              <a:rPr lang="en-US" dirty="0"/>
              <a:t> </a:t>
            </a:r>
            <a:r>
              <a:rPr lang="en-US" dirty="0" err="1"/>
              <a:t>mos</a:t>
            </a:r>
            <a:r>
              <a:rPr lang="en-US" dirty="0"/>
              <a:t> </a:t>
            </a:r>
            <a:r>
              <a:rPr lang="en-US" dirty="0" err="1"/>
              <a:t>destibus</a:t>
            </a:r>
            <a:r>
              <a:rPr lang="en-US" dirty="0"/>
              <a:t>. Ut </a:t>
            </a:r>
            <a:r>
              <a:rPr lang="en-US" dirty="0" err="1"/>
              <a:t>volut</a:t>
            </a:r>
            <a:r>
              <a:rPr lang="en-US" dirty="0"/>
              <a:t> </a:t>
            </a:r>
            <a:r>
              <a:rPr lang="en-US" dirty="0" err="1"/>
              <a:t>quibus</a:t>
            </a:r>
            <a:r>
              <a:rPr lang="en-US" dirty="0"/>
              <a:t> </a:t>
            </a:r>
            <a:r>
              <a:rPr lang="en-US" dirty="0" err="1"/>
              <a:t>dolorrum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res </a:t>
            </a:r>
            <a:r>
              <a:rPr lang="en-US" dirty="0" err="1"/>
              <a:t>everferum</a:t>
            </a:r>
            <a:r>
              <a:rPr lang="en-US" dirty="0"/>
              <a:t> </a:t>
            </a:r>
            <a:r>
              <a:rPr lang="en-US" dirty="0" err="1"/>
              <a:t>alis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ommosandebis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46263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Layout(Image Lo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49301" y="1843088"/>
            <a:ext cx="4470400" cy="3948112"/>
          </a:xfrm>
        </p:spPr>
        <p:txBody>
          <a:bodyPr>
            <a:normAutofit/>
          </a:bodyPr>
          <a:lstStyle>
            <a:lvl1pPr marL="0" indent="0">
              <a:buNone/>
              <a:defRPr sz="2000" spc="70" baseline="0"/>
            </a:lvl1pPr>
            <a:lvl2pPr marL="468000" indent="0" algn="l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>
                <a:solidFill>
                  <a:srgbClr val="231F20"/>
                </a:solidFill>
              </a:defRPr>
            </a:lvl2pPr>
          </a:lstStyle>
          <a:p>
            <a:pPr lvl="0"/>
            <a:r>
              <a:rPr lang="en-US" dirty="0" err="1"/>
              <a:t>Lacearibus</a:t>
            </a:r>
            <a:r>
              <a:rPr lang="en-US" dirty="0"/>
              <a:t>, ex </a:t>
            </a:r>
            <a:r>
              <a:rPr lang="en-US" dirty="0" err="1"/>
              <a:t>ea</a:t>
            </a:r>
            <a:r>
              <a:rPr lang="en-US" dirty="0"/>
              <a:t> con eat </a:t>
            </a:r>
            <a:r>
              <a:rPr lang="en-US" dirty="0" err="1"/>
              <a:t>autest</a:t>
            </a:r>
            <a:r>
              <a:rPr lang="en-US" dirty="0"/>
              <a:t> </a:t>
            </a:r>
            <a:r>
              <a:rPr lang="en-US" dirty="0" err="1"/>
              <a:t>audam</a:t>
            </a:r>
            <a:r>
              <a:rPr lang="en-US" dirty="0"/>
              <a:t> la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tionsequam</a:t>
            </a:r>
            <a:r>
              <a:rPr lang="en-US" dirty="0"/>
              <a:t>, </a:t>
            </a:r>
            <a:r>
              <a:rPr lang="en-US" dirty="0" err="1"/>
              <a:t>ulliqui</a:t>
            </a:r>
            <a:r>
              <a:rPr lang="en-US" dirty="0"/>
              <a:t> </a:t>
            </a:r>
            <a:r>
              <a:rPr lang="en-US" dirty="0" err="1"/>
              <a:t>reptusdae</a:t>
            </a:r>
            <a:r>
              <a:rPr lang="en-US" dirty="0"/>
              <a:t> pa </a:t>
            </a:r>
            <a:r>
              <a:rPr lang="en-US" dirty="0" err="1"/>
              <a:t>voloreste</a:t>
            </a:r>
            <a:r>
              <a:rPr lang="en-US" dirty="0"/>
              <a:t> </a:t>
            </a:r>
            <a:r>
              <a:rPr lang="en-US" dirty="0" err="1"/>
              <a:t>verrovitia</a:t>
            </a:r>
            <a:r>
              <a:rPr lang="en-US" dirty="0"/>
              <a:t> </a:t>
            </a:r>
            <a:r>
              <a:rPr lang="en-US" dirty="0" err="1"/>
              <a:t>inihiti</a:t>
            </a:r>
            <a:r>
              <a:rPr lang="en-US" dirty="0"/>
              <a:t> </a:t>
            </a:r>
            <a:r>
              <a:rPr lang="en-US" dirty="0" err="1"/>
              <a:t>usanimilit</a:t>
            </a:r>
            <a:r>
              <a:rPr lang="en-US" dirty="0"/>
              <a:t> qui de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apis</a:t>
            </a:r>
            <a:r>
              <a:rPr lang="en-US" dirty="0"/>
              <a:t> </a:t>
            </a:r>
            <a:r>
              <a:rPr lang="en-US" dirty="0" err="1"/>
              <a:t>nonsequis</a:t>
            </a:r>
            <a:r>
              <a:rPr lang="en-US" dirty="0"/>
              <a:t> </a:t>
            </a:r>
            <a:r>
              <a:rPr lang="en-US" dirty="0" err="1"/>
              <a:t>magnihitius</a:t>
            </a:r>
            <a:r>
              <a:rPr lang="en-US" dirty="0"/>
              <a:t>,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fugiam</a:t>
            </a:r>
            <a:r>
              <a:rPr lang="en-US" dirty="0"/>
              <a:t>, cum a </a:t>
            </a:r>
            <a:r>
              <a:rPr lang="en-US" dirty="0" err="1"/>
              <a:t>volum</a:t>
            </a:r>
            <a:r>
              <a:rPr lang="en-US" dirty="0"/>
              <a:t> </a:t>
            </a:r>
            <a:r>
              <a:rPr lang="en-US" dirty="0" err="1"/>
              <a:t>vellor</a:t>
            </a:r>
            <a:r>
              <a:rPr lang="en-US" dirty="0"/>
              <a:t> </a:t>
            </a:r>
            <a:r>
              <a:rPr lang="en-US" dirty="0" err="1"/>
              <a:t>mos</a:t>
            </a:r>
            <a:r>
              <a:rPr lang="en-US" dirty="0"/>
              <a:t> </a:t>
            </a:r>
            <a:r>
              <a:rPr lang="en-US" dirty="0" err="1"/>
              <a:t>destibus</a:t>
            </a:r>
            <a:r>
              <a:rPr lang="en-US" dirty="0"/>
              <a:t>. Ut </a:t>
            </a:r>
            <a:r>
              <a:rPr lang="en-US" dirty="0" err="1"/>
              <a:t>volut</a:t>
            </a:r>
            <a:r>
              <a:rPr lang="en-US" dirty="0"/>
              <a:t> </a:t>
            </a:r>
            <a:r>
              <a:rPr lang="en-US" dirty="0" err="1"/>
              <a:t>quibus</a:t>
            </a:r>
            <a:r>
              <a:rPr lang="en-US" dirty="0"/>
              <a:t> </a:t>
            </a:r>
            <a:r>
              <a:rPr lang="en-US" dirty="0" err="1"/>
              <a:t>dolorrum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Ut res </a:t>
            </a:r>
            <a:r>
              <a:rPr lang="en-US" dirty="0" err="1"/>
              <a:t>everferum</a:t>
            </a:r>
            <a:r>
              <a:rPr lang="en-US" dirty="0"/>
              <a:t> </a:t>
            </a:r>
            <a:r>
              <a:rPr lang="en-US" dirty="0" err="1"/>
              <a:t>alis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ommosandebis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49300" y="901700"/>
            <a:ext cx="6400800" cy="73382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>
                <a:solidFill>
                  <a:srgbClr val="231F20"/>
                </a:solidFill>
              </a:defRPr>
            </a:lvl1pPr>
            <a:lvl2pPr marL="457200" indent="0">
              <a:buNone/>
              <a:defRPr sz="2800" baseline="0"/>
            </a:lvl2pPr>
          </a:lstStyle>
          <a:p>
            <a:pPr lvl="0"/>
            <a:r>
              <a:rPr lang="en-US" dirty="0"/>
              <a:t>Presentation header</a:t>
            </a:r>
          </a:p>
          <a:p>
            <a:pPr lvl="0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51700" y="406400"/>
            <a:ext cx="4470400" cy="56515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4A055BB-1718-43F5-8741-2F5A82C78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0200" y="6269037"/>
            <a:ext cx="2501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1F20"/>
                </a:solidFill>
              </a:defRPr>
            </a:lvl1pPr>
          </a:lstStyle>
          <a:p>
            <a:r>
              <a:rPr lang="en-US" dirty="0"/>
              <a:t>www.museovirasto.fi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79467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F0495B-9C10-44D3-AE9D-934B98CC843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53324"/>
            <a:ext cx="2928695" cy="90467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51901" y="6266657"/>
            <a:ext cx="2501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www.museovirasto.fi</a:t>
            </a:r>
          </a:p>
        </p:txBody>
      </p:sp>
    </p:spTree>
    <p:custDataLst>
      <p:tags r:id="rId34"/>
    </p:custDataLst>
    <p:extLst>
      <p:ext uri="{BB962C8B-B14F-4D97-AF65-F5344CB8AC3E}">
        <p14:creationId xmlns:p14="http://schemas.microsoft.com/office/powerpoint/2010/main" val="147470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3" r:id="rId32"/>
  </p:sldLayoutIdLst>
  <p:transition spd="slow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231F2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rgbClr val="231F2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231F2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rgbClr val="231F2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rgbClr val="231F2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rgbClr val="231F2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urvallisuuskomitea.fi/wp-content/uploads/2018/04/YTS_2017_english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3355628-17F3-6016-70C7-C5442E6E0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5484"/>
            <a:ext cx="12192000" cy="753401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6D2C663A-EB37-1824-617F-AA9F7312213C}"/>
              </a:ext>
            </a:extLst>
          </p:cNvPr>
          <p:cNvSpPr txBox="1"/>
          <p:nvPr/>
        </p:nvSpPr>
        <p:spPr>
          <a:xfrm rot="5400000">
            <a:off x="8363031" y="2714325"/>
            <a:ext cx="6479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 err="1">
                <a:solidFill>
                  <a:schemeClr val="bg1"/>
                </a:solidFill>
              </a:rPr>
              <a:t>Protection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preparedness</a:t>
            </a:r>
            <a:r>
              <a:rPr lang="fi-FI" sz="2000" dirty="0">
                <a:solidFill>
                  <a:schemeClr val="bg1"/>
                </a:solidFill>
              </a:rPr>
              <a:t> in Helsinki 10.12.1939,photo Hugo Sundström, </a:t>
            </a:r>
            <a:r>
              <a:rPr lang="fi-FI" sz="2000" dirty="0" err="1">
                <a:solidFill>
                  <a:schemeClr val="bg1"/>
                </a:solidFill>
              </a:rPr>
              <a:t>Finnish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Heritage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Agency</a:t>
            </a:r>
            <a:r>
              <a:rPr lang="fi-FI" sz="2000" dirty="0">
                <a:solidFill>
                  <a:schemeClr val="bg1"/>
                </a:solidFill>
              </a:rPr>
              <a:t>, </a:t>
            </a:r>
            <a:r>
              <a:rPr lang="fi-FI" sz="2000" dirty="0" err="1">
                <a:solidFill>
                  <a:schemeClr val="bg1"/>
                </a:solidFill>
              </a:rPr>
              <a:t>Jounalistic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photo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fi-FI" sz="2000" dirty="0" err="1">
                <a:solidFill>
                  <a:schemeClr val="bg1"/>
                </a:solidFill>
              </a:rPr>
              <a:t>archive</a:t>
            </a:r>
            <a:r>
              <a:rPr lang="fi-FI" sz="2000" dirty="0">
                <a:solidFill>
                  <a:schemeClr val="bg1"/>
                </a:solidFill>
              </a:rPr>
              <a:t>, </a:t>
            </a:r>
            <a:r>
              <a:rPr lang="fi-FI" sz="2000" dirty="0" err="1">
                <a:solidFill>
                  <a:schemeClr val="bg1"/>
                </a:solidFill>
              </a:rPr>
              <a:t>Hufvudstadbladet</a:t>
            </a:r>
            <a:r>
              <a:rPr lang="fi-FI" sz="2000" dirty="0">
                <a:solidFill>
                  <a:schemeClr val="bg1"/>
                </a:solidFill>
              </a:rPr>
              <a:t> (JOKAHBL3B_J04:2)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29745838-405D-3A81-F664-81B05DB0BA7C}"/>
              </a:ext>
            </a:extLst>
          </p:cNvPr>
          <p:cNvSpPr txBox="1"/>
          <p:nvPr/>
        </p:nvSpPr>
        <p:spPr>
          <a:xfrm>
            <a:off x="3587813" y="1251621"/>
            <a:ext cx="4692588" cy="2062103"/>
          </a:xfrm>
          <a:prstGeom prst="rect">
            <a:avLst/>
          </a:prstGeom>
          <a:solidFill>
            <a:schemeClr val="bg2">
              <a:lumMod val="90000"/>
              <a:alpha val="17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Arial" panose="020B0604020202020204" pitchFamily="34" charset="0"/>
                <a:cs typeface="Arial" panose="020B0604020202020204" pitchFamily="34" charset="0"/>
              </a:rPr>
              <a:t>EHHF VIRTUAL FIKA  1.2.2023</a:t>
            </a:r>
          </a:p>
          <a:p>
            <a:r>
              <a:rPr lang="fi-FI" sz="3200" b="1" dirty="0">
                <a:latin typeface="Arial" panose="020B0604020202020204" pitchFamily="34" charset="0"/>
                <a:cs typeface="Arial" panose="020B0604020202020204" pitchFamily="34" charset="0"/>
              </a:rPr>
              <a:t>News </a:t>
            </a:r>
            <a:r>
              <a:rPr lang="fi-FI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i-FI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Finnish</a:t>
            </a:r>
            <a:r>
              <a:rPr lang="fi-FI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Heritage</a:t>
            </a:r>
            <a:r>
              <a:rPr lang="fi-FI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Agency</a:t>
            </a:r>
            <a:endParaRPr lang="fi-FI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1026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1048D6DD-D42E-5743-903D-8B96A4F55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8411178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9D556ADE-8C3C-0BDE-C99D-DA09BBE69166}"/>
              </a:ext>
            </a:extLst>
          </p:cNvPr>
          <p:cNvSpPr txBox="1"/>
          <p:nvPr/>
        </p:nvSpPr>
        <p:spPr>
          <a:xfrm rot="5400000">
            <a:off x="8334201" y="3300500"/>
            <a:ext cx="668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Buildings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protected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against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bombing</a:t>
            </a:r>
            <a:r>
              <a:rPr lang="fi-FI" dirty="0">
                <a:solidFill>
                  <a:schemeClr val="bg1"/>
                </a:solidFill>
              </a:rPr>
              <a:t> in Oulu </a:t>
            </a:r>
            <a:r>
              <a:rPr lang="fi-FI" dirty="0" err="1">
                <a:solidFill>
                  <a:schemeClr val="bg1"/>
                </a:solidFill>
              </a:rPr>
              <a:t>January</a:t>
            </a:r>
            <a:r>
              <a:rPr lang="fi-FI" dirty="0">
                <a:solidFill>
                  <a:schemeClr val="bg1"/>
                </a:solidFill>
              </a:rPr>
              <a:t> 1940, </a:t>
            </a:r>
            <a:r>
              <a:rPr lang="fi-FI" dirty="0" err="1">
                <a:solidFill>
                  <a:schemeClr val="bg1"/>
                </a:solidFill>
              </a:rPr>
              <a:t>Finnish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Heriatge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Agency</a:t>
            </a:r>
            <a:r>
              <a:rPr lang="fi-FI" dirty="0">
                <a:solidFill>
                  <a:schemeClr val="bg1"/>
                </a:solidFill>
              </a:rPr>
              <a:t>, </a:t>
            </a:r>
            <a:r>
              <a:rPr lang="fi-FI" dirty="0" err="1">
                <a:solidFill>
                  <a:schemeClr val="bg1"/>
                </a:solidFill>
              </a:rPr>
              <a:t>Jounalistic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photo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archive</a:t>
            </a:r>
            <a:r>
              <a:rPr lang="fi-FI" dirty="0">
                <a:solidFill>
                  <a:schemeClr val="bg1"/>
                </a:solidFill>
              </a:rPr>
              <a:t>, Kaleva (JOKAKAL3B:6047)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ACBB7E8-D75A-EDB1-CBAA-5C2E67078176}"/>
              </a:ext>
            </a:extLst>
          </p:cNvPr>
          <p:cNvSpPr txBox="1"/>
          <p:nvPr/>
        </p:nvSpPr>
        <p:spPr>
          <a:xfrm>
            <a:off x="2868784" y="2312763"/>
            <a:ext cx="8004748" cy="415498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Arial Narrow" panose="020B0606020202030204" pitchFamily="34" charset="0"/>
              </a:rPr>
              <a:t>One </a:t>
            </a:r>
            <a:r>
              <a:rPr lang="fi-FI" sz="2400" dirty="0" err="1">
                <a:latin typeface="Arial Narrow" panose="020B0606020202030204" pitchFamily="34" charset="0"/>
              </a:rPr>
              <a:t>delivery</a:t>
            </a:r>
            <a:r>
              <a:rPr lang="fi-FI" sz="2400" dirty="0">
                <a:latin typeface="Arial Narrow" panose="020B0606020202030204" pitchFamily="34" charset="0"/>
              </a:rPr>
              <a:t> of </a:t>
            </a:r>
            <a:r>
              <a:rPr lang="fi-FI" sz="2400" dirty="0" err="1">
                <a:latin typeface="Arial Narrow" panose="020B0606020202030204" pitchFamily="34" charset="0"/>
              </a:rPr>
              <a:t>conservation</a:t>
            </a:r>
            <a:r>
              <a:rPr lang="fi-FI" sz="2400" dirty="0">
                <a:latin typeface="Arial Narrow" panose="020B0606020202030204" pitchFamily="34" charset="0"/>
              </a:rPr>
              <a:t> and </a:t>
            </a:r>
            <a:r>
              <a:rPr lang="fi-FI" sz="2400" dirty="0" err="1">
                <a:latin typeface="Arial Narrow" panose="020B0606020202030204" pitchFamily="34" charset="0"/>
              </a:rPr>
              <a:t>protection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materials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delivered</a:t>
            </a:r>
            <a:r>
              <a:rPr lang="fi-FI" sz="2400" dirty="0">
                <a:latin typeface="Arial Narrow" panose="020B0606020202030204" pitchFamily="34" charset="0"/>
              </a:rPr>
              <a:t> to Lviv in </a:t>
            </a:r>
            <a:r>
              <a:rPr lang="fi-FI" sz="2400" dirty="0" err="1">
                <a:latin typeface="Arial Narrow" panose="020B0606020202030204" pitchFamily="34" charset="0"/>
              </a:rPr>
              <a:t>collaboration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with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Finnish</a:t>
            </a:r>
            <a:r>
              <a:rPr lang="fi-FI" sz="2400" dirty="0">
                <a:latin typeface="Arial Narrow" panose="020B0606020202030204" pitchFamily="34" charset="0"/>
              </a:rPr>
              <a:t> National </a:t>
            </a:r>
            <a:r>
              <a:rPr lang="fi-FI" sz="2400" dirty="0" err="1">
                <a:latin typeface="Arial Narrow" panose="020B0606020202030204" pitchFamily="34" charset="0"/>
              </a:rPr>
              <a:t>Gallery</a:t>
            </a:r>
            <a:r>
              <a:rPr lang="fi-FI" sz="2400" dirty="0">
                <a:latin typeface="Arial Narrow" panose="020B0606020202030204" pitchFamily="34" charset="0"/>
              </a:rPr>
              <a:t>, Forum </a:t>
            </a:r>
            <a:r>
              <a:rPr lang="fi-FI" sz="2400" dirty="0" err="1">
                <a:latin typeface="Arial Narrow" panose="020B0606020202030204" pitchFamily="34" charset="0"/>
              </a:rPr>
              <a:t>Marinum</a:t>
            </a:r>
            <a:r>
              <a:rPr lang="fi-FI" sz="2400" dirty="0">
                <a:latin typeface="Arial Narrow" panose="020B0606020202030204" pitchFamily="34" charset="0"/>
              </a:rPr>
              <a:t> and National </a:t>
            </a:r>
            <a:r>
              <a:rPr lang="fi-FI" sz="2400" dirty="0" err="1">
                <a:latin typeface="Arial Narrow" panose="020B0606020202030204" pitchFamily="34" charset="0"/>
              </a:rPr>
              <a:t>Museum</a:t>
            </a:r>
            <a:r>
              <a:rPr lang="fi-FI" sz="2400" dirty="0">
                <a:latin typeface="Arial Narrow" panose="020B0606020202030204" pitchFamily="34" charset="0"/>
              </a:rPr>
              <a:t> in Stockholm + </a:t>
            </a:r>
            <a:r>
              <a:rPr lang="fi-FI" sz="2400" dirty="0" err="1">
                <a:latin typeface="Arial Narrow" panose="020B0606020202030204" pitchFamily="34" charset="0"/>
              </a:rPr>
              <a:t>consultation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with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conservators</a:t>
            </a:r>
            <a:r>
              <a:rPr lang="fi-FI" sz="2400" dirty="0">
                <a:latin typeface="Arial Narrow" panose="020B0606020202030204" pitchFamily="34" charset="0"/>
              </a:rPr>
              <a:t> and management</a:t>
            </a:r>
          </a:p>
          <a:p>
            <a:endParaRPr lang="fi-FI" sz="240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Arial Narrow" panose="020B0606020202030204" pitchFamily="34" charset="0"/>
              </a:rPr>
              <a:t>Second </a:t>
            </a:r>
            <a:r>
              <a:rPr lang="fi-FI" sz="2400" dirty="0" err="1">
                <a:latin typeface="Arial Narrow" panose="020B0606020202030204" pitchFamily="34" charset="0"/>
              </a:rPr>
              <a:t>delivery</a:t>
            </a:r>
            <a:r>
              <a:rPr lang="fi-FI" sz="2400" dirty="0">
                <a:latin typeface="Arial Narrow" panose="020B0606020202030204" pitchFamily="34" charset="0"/>
              </a:rPr>
              <a:t> is </a:t>
            </a:r>
            <a:r>
              <a:rPr lang="fi-FI" sz="2400" dirty="0" err="1">
                <a:latin typeface="Arial Narrow" panose="020B0606020202030204" pitchFamily="34" charset="0"/>
              </a:rPr>
              <a:t>being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prepared</a:t>
            </a:r>
            <a:r>
              <a:rPr lang="fi-FI" sz="2400" dirty="0">
                <a:latin typeface="Arial Narrow" panose="020B0606020202030204" pitchFamily="34" charset="0"/>
              </a:rPr>
              <a:t> in FHA, </a:t>
            </a:r>
            <a:r>
              <a:rPr lang="fi-FI" sz="2400" dirty="0" err="1">
                <a:latin typeface="Arial Narrow" panose="020B0606020202030204" pitchFamily="34" charset="0"/>
              </a:rPr>
              <a:t>coordinated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by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Ministry</a:t>
            </a:r>
            <a:r>
              <a:rPr lang="fi-FI" sz="2400" dirty="0">
                <a:latin typeface="Arial Narrow" panose="020B0606020202030204" pitchFamily="34" charset="0"/>
              </a:rPr>
              <a:t> of </a:t>
            </a:r>
            <a:r>
              <a:rPr lang="fi-FI" sz="2400" dirty="0" err="1">
                <a:latin typeface="Arial Narrow" panose="020B0606020202030204" pitchFamily="34" charset="0"/>
              </a:rPr>
              <a:t>the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Interior</a:t>
            </a:r>
            <a:r>
              <a:rPr lang="fi-FI" sz="2400" dirty="0">
                <a:latin typeface="Arial Narrow" panose="020B0606020202030204" pitchFamily="34" charset="0"/>
              </a:rPr>
              <a:t> in </a:t>
            </a:r>
            <a:r>
              <a:rPr lang="fi-FI" sz="2400" dirty="0" err="1">
                <a:latin typeface="Arial Narrow" panose="020B0606020202030204" pitchFamily="34" charset="0"/>
              </a:rPr>
              <a:t>collaboration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with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Ministry</a:t>
            </a:r>
            <a:r>
              <a:rPr lang="fi-FI" sz="2400" dirty="0">
                <a:latin typeface="Arial Narrow" panose="020B0606020202030204" pitchFamily="34" charset="0"/>
              </a:rPr>
              <a:t> of Culture in Ukraine (</a:t>
            </a:r>
            <a:r>
              <a:rPr lang="fi-FI" sz="2400" dirty="0" err="1">
                <a:latin typeface="Arial Narrow" panose="020B0606020202030204" pitchFamily="34" charset="0"/>
              </a:rPr>
              <a:t>based</a:t>
            </a:r>
            <a:r>
              <a:rPr lang="fi-FI" sz="2400" dirty="0">
                <a:latin typeface="Arial Narrow" panose="020B0606020202030204" pitchFamily="34" charset="0"/>
              </a:rPr>
              <a:t> on </a:t>
            </a:r>
            <a:r>
              <a:rPr lang="fi-FI" sz="2400" dirty="0" err="1">
                <a:latin typeface="Arial Narrow" panose="020B0606020202030204" pitchFamily="34" charset="0"/>
              </a:rPr>
              <a:t>the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request</a:t>
            </a:r>
            <a:r>
              <a:rPr lang="fi-FI" sz="2400" dirty="0">
                <a:latin typeface="Arial Narrow" panose="020B0606020202030204" pitchFamily="34" charset="0"/>
              </a:rPr>
              <a:t> for </a:t>
            </a:r>
            <a:r>
              <a:rPr lang="fi-FI" sz="2400" dirty="0" err="1">
                <a:latin typeface="Arial Narrow" panose="020B0606020202030204" pitchFamily="34" charset="0"/>
              </a:rPr>
              <a:t>equipment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supply</a:t>
            </a:r>
            <a:r>
              <a:rPr lang="fi-FI" sz="2400" dirty="0">
                <a:latin typeface="Arial Narrow" panose="020B0606020202030204" pitchFamily="34" charset="0"/>
              </a:rPr>
              <a:t>); </a:t>
            </a:r>
            <a:r>
              <a:rPr lang="fi-FI" sz="2400" dirty="0" err="1">
                <a:latin typeface="Arial Narrow" panose="020B0606020202030204" pitchFamily="34" charset="0"/>
              </a:rPr>
              <a:t>well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functioning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channel</a:t>
            </a:r>
            <a:r>
              <a:rPr lang="fi-FI" sz="2400" dirty="0">
                <a:latin typeface="Arial Narrow" panose="020B0606020202030204" pitchFamily="34" charset="0"/>
              </a:rPr>
              <a:t> and </a:t>
            </a:r>
            <a:r>
              <a:rPr lang="fi-FI" sz="2400" dirty="0" err="1">
                <a:latin typeface="Arial Narrow" panose="020B0606020202030204" pitchFamily="34" charset="0"/>
              </a:rPr>
              <a:t>process</a:t>
            </a:r>
            <a:r>
              <a:rPr lang="fi-FI" sz="2400" dirty="0">
                <a:latin typeface="Arial Narrow" panose="020B0606020202030204" pitchFamily="34" charset="0"/>
              </a:rPr>
              <a:t> for </a:t>
            </a:r>
            <a:r>
              <a:rPr lang="fi-FI" sz="2400" dirty="0" err="1">
                <a:latin typeface="Arial Narrow" panose="020B0606020202030204" pitchFamily="34" charset="0"/>
              </a:rPr>
              <a:t>transportation</a:t>
            </a:r>
            <a:r>
              <a:rPr lang="fi-FI" sz="2400" dirty="0">
                <a:latin typeface="Arial Narrow" panose="020B0606020202030204" pitchFamily="34" charset="0"/>
              </a:rPr>
              <a:t> of </a:t>
            </a:r>
            <a:r>
              <a:rPr lang="fi-FI" sz="2400" dirty="0" err="1">
                <a:latin typeface="Arial Narrow" panose="020B0606020202030204" pitchFamily="34" charset="0"/>
              </a:rPr>
              <a:t>materials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through</a:t>
            </a:r>
            <a:r>
              <a:rPr lang="fi-FI" sz="2400" dirty="0">
                <a:latin typeface="Arial Narrow" panose="020B0606020202030204" pitchFamily="34" charset="0"/>
              </a:rPr>
              <a:t> European Union </a:t>
            </a:r>
            <a:r>
              <a:rPr lang="fi-FI" sz="2400" dirty="0" err="1">
                <a:latin typeface="Arial Narrow" panose="020B0606020202030204" pitchFamily="34" charset="0"/>
              </a:rPr>
              <a:t>Civil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Protection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Mechanism</a:t>
            </a:r>
            <a:r>
              <a:rPr lang="fi-FI" sz="2400" dirty="0">
                <a:latin typeface="Arial Narrow" panose="020B0606020202030204" pitchFamily="34" charset="0"/>
              </a:rPr>
              <a:t>, </a:t>
            </a:r>
            <a:r>
              <a:rPr lang="fi-FI" sz="2400" dirty="0" err="1">
                <a:latin typeface="Arial Narrow" panose="020B0606020202030204" pitchFamily="34" charset="0"/>
              </a:rPr>
              <a:t>applys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also</a:t>
            </a:r>
            <a:r>
              <a:rPr lang="fi-FI" sz="2400" dirty="0">
                <a:latin typeface="Arial Narrow" panose="020B0606020202030204" pitchFamily="34" charset="0"/>
              </a:rPr>
              <a:t> to </a:t>
            </a:r>
            <a:r>
              <a:rPr lang="fi-FI" sz="2400" dirty="0" err="1">
                <a:latin typeface="Arial Narrow" panose="020B0606020202030204" pitchFamily="34" charset="0"/>
              </a:rPr>
              <a:t>cultural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heritage</a:t>
            </a:r>
            <a:r>
              <a:rPr lang="fi-FI" sz="2400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0B5B4C7-550E-C684-587A-B00ACCFFEF83}"/>
              </a:ext>
            </a:extLst>
          </p:cNvPr>
          <p:cNvSpPr txBox="1"/>
          <p:nvPr/>
        </p:nvSpPr>
        <p:spPr>
          <a:xfrm>
            <a:off x="2868784" y="1595514"/>
            <a:ext cx="498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/>
              <a:t>SUPPORT TO UKRAINE</a:t>
            </a:r>
          </a:p>
        </p:txBody>
      </p:sp>
    </p:spTree>
    <p:extLst>
      <p:ext uri="{BB962C8B-B14F-4D97-AF65-F5344CB8AC3E}">
        <p14:creationId xmlns:p14="http://schemas.microsoft.com/office/powerpoint/2010/main" val="392889836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E2C56416-8632-D185-3E4F-BFCE8B2DC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4" y="-6160"/>
            <a:ext cx="12192000" cy="686416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8A28B943-097A-FD7A-7E92-82A79F65E975}"/>
              </a:ext>
            </a:extLst>
          </p:cNvPr>
          <p:cNvSpPr txBox="1"/>
          <p:nvPr/>
        </p:nvSpPr>
        <p:spPr>
          <a:xfrm>
            <a:off x="539396" y="987020"/>
            <a:ext cx="4124044" cy="5262979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Arial Narrow" panose="020B0606020202030204" pitchFamily="34" charset="0"/>
              </a:rPr>
              <a:t>Photo </a:t>
            </a:r>
            <a:r>
              <a:rPr lang="fi-FI" sz="2400" dirty="0" err="1">
                <a:latin typeface="Arial Narrow" panose="020B0606020202030204" pitchFamily="34" charset="0"/>
              </a:rPr>
              <a:t>exhibition</a:t>
            </a:r>
            <a:r>
              <a:rPr lang="fi-FI" sz="2400" dirty="0">
                <a:latin typeface="Arial Narrow" panose="020B0606020202030204" pitchFamily="34" charset="0"/>
              </a:rPr>
              <a:t> in </a:t>
            </a:r>
            <a:r>
              <a:rPr lang="fi-FI" sz="2400" dirty="0" err="1">
                <a:latin typeface="Arial Narrow" panose="020B0606020202030204" pitchFamily="34" charset="0"/>
              </a:rPr>
              <a:t>collaboration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with</a:t>
            </a:r>
            <a:r>
              <a:rPr lang="fi-FI" sz="2400" dirty="0">
                <a:latin typeface="Arial Narrow" panose="020B0606020202030204" pitchFamily="34" charset="0"/>
              </a:rPr>
              <a:t> Helsingin Sanomat –news </a:t>
            </a:r>
            <a:r>
              <a:rPr lang="fi-FI" sz="2400" dirty="0" err="1">
                <a:latin typeface="Arial Narrow" panose="020B0606020202030204" pitchFamily="34" charset="0"/>
              </a:rPr>
              <a:t>company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combining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new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press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photos</a:t>
            </a:r>
            <a:r>
              <a:rPr lang="fi-FI" sz="2400" dirty="0">
                <a:latin typeface="Arial Narrow" panose="020B0606020202030204" pitchFamily="34" charset="0"/>
              </a:rPr>
              <a:t> and </a:t>
            </a:r>
            <a:r>
              <a:rPr lang="fi-FI" sz="2400" dirty="0" err="1">
                <a:latin typeface="Arial Narrow" panose="020B0606020202030204" pitchFamily="34" charset="0"/>
              </a:rPr>
              <a:t>journalistic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archive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photos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about</a:t>
            </a:r>
            <a:r>
              <a:rPr lang="fi-FI" sz="2400" dirty="0">
                <a:latin typeface="Arial Narrow" panose="020B0606020202030204" pitchFamily="34" charset="0"/>
              </a:rPr>
              <a:t> Ukraine and </a:t>
            </a:r>
            <a:r>
              <a:rPr lang="fi-FI" sz="2400" dirty="0" err="1">
                <a:latin typeface="Arial Narrow" panose="020B0606020202030204" pitchFamily="34" charset="0"/>
              </a:rPr>
              <a:t>Ukrainian</a:t>
            </a:r>
            <a:r>
              <a:rPr lang="fi-FI" sz="2400" dirty="0">
                <a:latin typeface="Arial Narrow" panose="020B0606020202030204" pitchFamily="34" charset="0"/>
              </a:rPr>
              <a:t> culture in </a:t>
            </a:r>
            <a:r>
              <a:rPr lang="fi-FI" sz="2400" dirty="0" err="1">
                <a:latin typeface="Arial Narrow" panose="020B0606020202030204" pitchFamily="34" charset="0"/>
              </a:rPr>
              <a:t>FHA’s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collection</a:t>
            </a:r>
            <a:endParaRPr lang="fi-FI" sz="240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Arial Narrow" panose="020B0606020202030204" pitchFamily="34" charset="0"/>
              </a:rPr>
              <a:t>2 summer </a:t>
            </a:r>
            <a:r>
              <a:rPr lang="fi-FI" sz="2400" dirty="0" err="1">
                <a:latin typeface="Arial Narrow" panose="020B0606020202030204" pitchFamily="34" charset="0"/>
              </a:rPr>
              <a:t>camps</a:t>
            </a:r>
            <a:r>
              <a:rPr lang="fi-FI" sz="2400" dirty="0">
                <a:latin typeface="Arial Narrow" panose="020B0606020202030204" pitchFamily="34" charset="0"/>
              </a:rPr>
              <a:t> at </a:t>
            </a:r>
            <a:r>
              <a:rPr lang="fi-FI" sz="2400" dirty="0" err="1">
                <a:latin typeface="Arial Narrow" panose="020B0606020202030204" pitchFamily="34" charset="0"/>
              </a:rPr>
              <a:t>the</a:t>
            </a:r>
            <a:r>
              <a:rPr lang="fi-FI" sz="2400" dirty="0">
                <a:latin typeface="Arial Narrow" panose="020B0606020202030204" pitchFamily="34" charset="0"/>
              </a:rPr>
              <a:t> National </a:t>
            </a:r>
            <a:r>
              <a:rPr lang="fi-FI" sz="2400" dirty="0" err="1">
                <a:latin typeface="Arial Narrow" panose="020B0606020202030204" pitchFamily="34" charset="0"/>
              </a:rPr>
              <a:t>Museum</a:t>
            </a:r>
            <a:r>
              <a:rPr lang="fi-FI" sz="2400" dirty="0">
                <a:latin typeface="Arial Narrow" panose="020B0606020202030204" pitchFamily="34" charset="0"/>
              </a:rPr>
              <a:t> of Finland for 180 </a:t>
            </a:r>
            <a:r>
              <a:rPr lang="fi-FI" sz="2400" dirty="0" err="1">
                <a:latin typeface="Arial Narrow" panose="020B0606020202030204" pitchFamily="34" charset="0"/>
              </a:rPr>
              <a:t>Ukrainian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refugee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children</a:t>
            </a:r>
            <a:r>
              <a:rPr lang="fi-FI" sz="2400" dirty="0">
                <a:latin typeface="Arial Narrow" panose="020B0606020202030204" pitchFamily="34" charset="0"/>
              </a:rPr>
              <a:t> in </a:t>
            </a:r>
            <a:r>
              <a:rPr lang="fi-FI" sz="2400" dirty="0" err="1">
                <a:latin typeface="Arial Narrow" panose="020B0606020202030204" pitchFamily="34" charset="0"/>
              </a:rPr>
              <a:t>collaboration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with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Swedish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Beredskapslyftet</a:t>
            </a:r>
            <a:r>
              <a:rPr lang="fi-FI" sz="2400" dirty="0">
                <a:latin typeface="Arial Narrow" panose="020B0606020202030204" pitchFamily="34" charset="0"/>
              </a:rPr>
              <a:t> and </a:t>
            </a:r>
            <a:r>
              <a:rPr lang="fi-FI" sz="2400" dirty="0" err="1">
                <a:latin typeface="Arial Narrow" panose="020B0606020202030204" pitchFamily="34" charset="0"/>
              </a:rPr>
              <a:t>supported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by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several</a:t>
            </a:r>
            <a:r>
              <a:rPr lang="fi-FI" sz="2400" dirty="0">
                <a:latin typeface="Arial Narrow" panose="020B0606020202030204" pitchFamily="34" charset="0"/>
              </a:rPr>
              <a:t> </a:t>
            </a:r>
            <a:r>
              <a:rPr lang="fi-FI" sz="2400" dirty="0" err="1">
                <a:latin typeface="Arial Narrow" panose="020B0606020202030204" pitchFamily="34" charset="0"/>
              </a:rPr>
              <a:t>companies</a:t>
            </a:r>
            <a:r>
              <a:rPr lang="fi-FI" sz="2400" dirty="0">
                <a:latin typeface="Arial Narrow" panose="020B0606020202030204" pitchFamily="34" charset="0"/>
              </a:rPr>
              <a:t> &amp; </a:t>
            </a:r>
            <a:r>
              <a:rPr lang="fi-FI" sz="2400" dirty="0" err="1">
                <a:latin typeface="Arial Narrow" panose="020B0606020202030204" pitchFamily="34" charset="0"/>
              </a:rPr>
              <a:t>associations</a:t>
            </a:r>
            <a:r>
              <a:rPr lang="fi-FI" sz="2400" dirty="0">
                <a:latin typeface="Arial Narrow" panose="020B06060202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389509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8F7A666-C9A7-4AFC-ABE0-1D3BFBEBCD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3884" y="367520"/>
            <a:ext cx="5334000" cy="5753880"/>
          </a:xfrm>
        </p:spPr>
        <p:txBody>
          <a:bodyPr>
            <a:noAutofit/>
          </a:bodyPr>
          <a:lstStyle/>
          <a:p>
            <a:r>
              <a:rPr lang="fi-FI" sz="3200" b="1" dirty="0">
                <a:latin typeface="Calibri" panose="020F0502020204030204" pitchFamily="34" charset="0"/>
                <a:cs typeface="Calibri" panose="020F0502020204030204" pitchFamily="34" charset="0"/>
              </a:rPr>
              <a:t>ENERGY CRISIS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>
                <a:latin typeface="Arial Narrow" panose="020B0606020202030204" pitchFamily="34" charset="0"/>
              </a:rPr>
              <a:t>Efficient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actions</a:t>
            </a:r>
            <a:r>
              <a:rPr lang="fi-FI" dirty="0">
                <a:latin typeface="Arial Narrow" panose="020B0606020202030204" pitchFamily="34" charset="0"/>
              </a:rPr>
              <a:t> to </a:t>
            </a:r>
            <a:r>
              <a:rPr lang="fi-FI" dirty="0" err="1">
                <a:latin typeface="Arial Narrow" panose="020B0606020202030204" pitchFamily="34" charset="0"/>
              </a:rPr>
              <a:t>save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energy</a:t>
            </a:r>
            <a:r>
              <a:rPr lang="fi-FI" dirty="0">
                <a:latin typeface="Arial Narrow" panose="020B0606020202030204" pitchFamily="34" charset="0"/>
              </a:rPr>
              <a:t> in </a:t>
            </a:r>
            <a:r>
              <a:rPr lang="fi-FI" dirty="0" err="1">
                <a:latin typeface="Arial Narrow" panose="020B0606020202030204" pitchFamily="34" charset="0"/>
              </a:rPr>
              <a:t>all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properties</a:t>
            </a:r>
            <a:r>
              <a:rPr lang="fi-FI" dirty="0">
                <a:latin typeface="Arial Narrow" panose="020B0606020202030204" pitchFamily="34" charset="0"/>
              </a:rPr>
              <a:t>, </a:t>
            </a:r>
            <a:r>
              <a:rPr lang="fi-FI" dirty="0" err="1">
                <a:latin typeface="Arial Narrow" panose="020B0606020202030204" pitchFamily="34" charset="0"/>
              </a:rPr>
              <a:t>public</a:t>
            </a:r>
            <a:r>
              <a:rPr lang="fi-FI" dirty="0">
                <a:latin typeface="Arial Narrow" panose="020B0606020202030204" pitchFamily="34" charset="0"/>
              </a:rPr>
              <a:t> and </a:t>
            </a:r>
            <a:r>
              <a:rPr lang="fi-FI" dirty="0" err="1">
                <a:latin typeface="Arial Narrow" panose="020B0606020202030204" pitchFamily="34" charset="0"/>
              </a:rPr>
              <a:t>private</a:t>
            </a:r>
            <a:r>
              <a:rPr lang="fi-FI" dirty="0">
                <a:latin typeface="Arial Narrow" panose="020B0606020202030204" pitchFamily="34" charset="0"/>
              </a:rPr>
              <a:t>: </a:t>
            </a:r>
            <a:r>
              <a:rPr lang="fi-FI" dirty="0" err="1">
                <a:latin typeface="Arial Narrow" panose="020B0606020202030204" pitchFamily="34" charset="0"/>
              </a:rPr>
              <a:t>lowering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the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room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temperatures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with</a:t>
            </a:r>
            <a:r>
              <a:rPr lang="fi-FI" dirty="0">
                <a:latin typeface="Arial Narrow" panose="020B0606020202030204" pitchFamily="34" charset="0"/>
              </a:rPr>
              <a:t> 1-2 </a:t>
            </a:r>
            <a:r>
              <a:rPr lang="fi-FI" dirty="0" err="1">
                <a:latin typeface="Arial Narrow" panose="020B0606020202030204" pitchFamily="34" charset="0"/>
              </a:rPr>
              <a:t>degrees</a:t>
            </a:r>
            <a:r>
              <a:rPr lang="fi-FI" dirty="0">
                <a:latin typeface="Arial Narrow" panose="020B0606020202030204" pitchFamily="34" charset="0"/>
              </a:rPr>
              <a:t>; </a:t>
            </a:r>
            <a:r>
              <a:rPr lang="fi-FI" dirty="0" err="1">
                <a:latin typeface="Arial Narrow" panose="020B0606020202030204" pitchFamily="34" charset="0"/>
              </a:rPr>
              <a:t>public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information</a:t>
            </a:r>
            <a:r>
              <a:rPr lang="fi-FI" dirty="0">
                <a:latin typeface="Arial Narrow" panose="020B0606020202030204" pitchFamily="34" charset="0"/>
              </a:rPr>
              <a:t>; </a:t>
            </a:r>
            <a:r>
              <a:rPr lang="fi-FI" dirty="0" err="1">
                <a:latin typeface="Arial Narrow" panose="020B0606020202030204" pitchFamily="34" charset="0"/>
              </a:rPr>
              <a:t>mild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winter</a:t>
            </a:r>
            <a:r>
              <a:rPr lang="fi-FI" dirty="0">
                <a:latin typeface="Arial Narrow" panose="020B0606020202030204" pitchFamily="34" charset="0"/>
              </a:rPr>
              <a:t> -&gt; </a:t>
            </a:r>
            <a:r>
              <a:rPr lang="fi-FI" dirty="0" err="1">
                <a:latin typeface="Arial Narrow" panose="020B0606020202030204" pitchFamily="34" charset="0"/>
              </a:rPr>
              <a:t>electricity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comsumption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savings</a:t>
            </a:r>
            <a:r>
              <a:rPr lang="fi-FI" dirty="0">
                <a:latin typeface="Arial Narrow" panose="020B0606020202030204" pitchFamily="34" charset="0"/>
              </a:rPr>
              <a:t> -8%!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Self-</a:t>
            </a:r>
            <a:r>
              <a:rPr lang="en-US" dirty="0" err="1">
                <a:latin typeface="Arial Narrow" panose="020B0606020202030204" pitchFamily="34" charset="0"/>
              </a:rPr>
              <a:t>suffiency</a:t>
            </a:r>
            <a:r>
              <a:rPr lang="en-US" dirty="0">
                <a:latin typeface="Arial Narrow" panose="020B0606020202030204" pitchFamily="34" charset="0"/>
              </a:rPr>
              <a:t> in energy production rising in Finland (wind, </a:t>
            </a:r>
            <a:r>
              <a:rPr lang="en-US" dirty="0" err="1">
                <a:latin typeface="Arial Narrow" panose="020B0606020202030204" pitchFamily="34" charset="0"/>
              </a:rPr>
              <a:t>Olkiluoto</a:t>
            </a:r>
            <a:r>
              <a:rPr lang="en-US" dirty="0">
                <a:latin typeface="Arial Narrow" panose="020B0606020202030204" pitchFamily="34" charset="0"/>
              </a:rPr>
              <a:t> 3 nuclear power plant)</a:t>
            </a:r>
            <a:endParaRPr lang="fi-FI" dirty="0">
              <a:latin typeface="Arial Narrow" panose="020B0606020202030204" pitchFamily="34" charset="0"/>
            </a:endParaRPr>
          </a:p>
          <a:p>
            <a:r>
              <a:rPr lang="fi-FI" sz="3200" b="1" dirty="0">
                <a:latin typeface="+mn-lt"/>
              </a:rPr>
              <a:t>PREPAREDNESS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Arial Narrow" panose="020B0606020202030204" pitchFamily="34" charset="0"/>
              </a:rPr>
              <a:t>an </a:t>
            </a:r>
            <a:r>
              <a:rPr lang="fi-FI" dirty="0" err="1">
                <a:latin typeface="Arial Narrow" panose="020B0606020202030204" pitchFamily="34" charset="0"/>
              </a:rPr>
              <a:t>overall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theme</a:t>
            </a:r>
            <a:r>
              <a:rPr lang="fi-FI" dirty="0">
                <a:latin typeface="Arial Narrow" panose="020B0606020202030204" pitchFamily="34" charset="0"/>
              </a:rPr>
              <a:t> in </a:t>
            </a:r>
            <a:r>
              <a:rPr lang="fi-FI" dirty="0" err="1">
                <a:latin typeface="Arial Narrow" panose="020B0606020202030204" pitchFamily="34" charset="0"/>
              </a:rPr>
              <a:t>our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work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since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February</a:t>
            </a:r>
            <a:r>
              <a:rPr lang="fi-FI" dirty="0">
                <a:latin typeface="Arial Narrow" panose="020B0606020202030204" pitchFamily="34" charset="0"/>
              </a:rPr>
              <a:t>. FHA </a:t>
            </a:r>
            <a:r>
              <a:rPr lang="fi-FI" dirty="0" err="1">
                <a:latin typeface="Arial Narrow" panose="020B0606020202030204" pitchFamily="34" charset="0"/>
              </a:rPr>
              <a:t>working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with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our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role</a:t>
            </a:r>
            <a:r>
              <a:rPr lang="fi-FI" dirty="0">
                <a:latin typeface="Arial Narrow" panose="020B0606020202030204" pitchFamily="34" charset="0"/>
              </a:rPr>
              <a:t> and </a:t>
            </a:r>
            <a:r>
              <a:rPr lang="fi-FI" dirty="0" err="1">
                <a:latin typeface="Arial Narrow" panose="020B0606020202030204" pitchFamily="34" charset="0"/>
              </a:rPr>
              <a:t>responsibilities</a:t>
            </a:r>
            <a:r>
              <a:rPr lang="fi-FI" dirty="0">
                <a:latin typeface="Arial Narrow" panose="020B0606020202030204" pitchFamily="34" charset="0"/>
              </a:rPr>
              <a:t> in </a:t>
            </a:r>
            <a:r>
              <a:rPr lang="fi-FI" dirty="0" err="1">
                <a:latin typeface="Arial Narrow" panose="020B0606020202030204" pitchFamily="34" charset="0"/>
              </a:rPr>
              <a:t>preparedness</a:t>
            </a:r>
            <a:r>
              <a:rPr lang="fi-FI" dirty="0">
                <a:latin typeface="Arial Narrow" panose="020B0606020202030204" pitchFamily="34" charset="0"/>
              </a:rPr>
              <a:t> &amp; </a:t>
            </a:r>
            <a:r>
              <a:rPr lang="fi-FI" dirty="0" err="1">
                <a:latin typeface="Arial Narrow" panose="020B0606020202030204" pitchFamily="34" charset="0"/>
              </a:rPr>
              <a:t>cultural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heritage</a:t>
            </a:r>
            <a:endParaRPr lang="fi-FI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>
                <a:latin typeface="Arial Narrow" panose="020B0606020202030204" pitchFamily="34" charset="0"/>
              </a:rPr>
              <a:t>Funding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from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Ministery</a:t>
            </a:r>
            <a:r>
              <a:rPr lang="fi-FI" dirty="0">
                <a:latin typeface="Arial Narrow" panose="020B0606020202030204" pitchFamily="34" charset="0"/>
              </a:rPr>
              <a:t> of </a:t>
            </a:r>
            <a:r>
              <a:rPr lang="fi-FI" dirty="0" err="1">
                <a:latin typeface="Arial Narrow" panose="020B0606020202030204" pitchFamily="34" charset="0"/>
              </a:rPr>
              <a:t>Education</a:t>
            </a:r>
            <a:r>
              <a:rPr lang="fi-FI" dirty="0">
                <a:latin typeface="Arial Narrow" panose="020B0606020202030204" pitchFamily="34" charset="0"/>
              </a:rPr>
              <a:t> and Culture for a </a:t>
            </a:r>
            <a:r>
              <a:rPr lang="fi-FI" dirty="0" err="1">
                <a:latin typeface="Arial Narrow" panose="020B0606020202030204" pitchFamily="34" charset="0"/>
              </a:rPr>
              <a:t>pilot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project</a:t>
            </a:r>
            <a:r>
              <a:rPr lang="fi-FI" dirty="0">
                <a:latin typeface="Arial Narrow" panose="020B0606020202030204" pitchFamily="34" charset="0"/>
              </a:rPr>
              <a:t> to </a:t>
            </a:r>
            <a:r>
              <a:rPr lang="fi-FI" dirty="0" err="1">
                <a:latin typeface="Arial Narrow" panose="020B0606020202030204" pitchFamily="34" charset="0"/>
              </a:rPr>
              <a:t>develop</a:t>
            </a:r>
            <a:r>
              <a:rPr lang="fi-FI" dirty="0">
                <a:latin typeface="Arial Narrow" panose="020B0606020202030204" pitchFamily="34" charset="0"/>
              </a:rPr>
              <a:t> a </a:t>
            </a:r>
            <a:r>
              <a:rPr lang="fi-FI" dirty="0" err="1">
                <a:latin typeface="Arial Narrow" panose="020B0606020202030204" pitchFamily="34" charset="0"/>
              </a:rPr>
              <a:t>systematic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model</a:t>
            </a:r>
            <a:r>
              <a:rPr lang="fi-FI" dirty="0">
                <a:latin typeface="Arial Narrow" panose="020B0606020202030204" pitchFamily="34" charset="0"/>
              </a:rPr>
              <a:t> of 3D </a:t>
            </a:r>
            <a:r>
              <a:rPr lang="fi-FI" dirty="0" err="1">
                <a:latin typeface="Arial Narrow" panose="020B0606020202030204" pitchFamily="34" charset="0"/>
              </a:rPr>
              <a:t>modelling</a:t>
            </a:r>
            <a:r>
              <a:rPr lang="fi-FI" dirty="0">
                <a:latin typeface="Arial Narrow" panose="020B0606020202030204" pitchFamily="34" charset="0"/>
              </a:rPr>
              <a:t> of </a:t>
            </a:r>
            <a:r>
              <a:rPr lang="fi-FI" dirty="0" err="1">
                <a:latin typeface="Arial Narrow" panose="020B0606020202030204" pitchFamily="34" charset="0"/>
              </a:rPr>
              <a:t>built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heritage</a:t>
            </a:r>
            <a:endParaRPr lang="fi-FI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>
                <a:latin typeface="Arial Narrow" panose="020B0606020202030204" pitchFamily="34" charset="0"/>
              </a:rPr>
              <a:t>The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Hague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Convention</a:t>
            </a:r>
            <a:r>
              <a:rPr lang="fi-FI" dirty="0">
                <a:latin typeface="Arial Narrow" panose="020B0606020202030204" pitchFamily="34" charset="0"/>
              </a:rPr>
              <a:t>: </a:t>
            </a:r>
            <a:r>
              <a:rPr lang="fi-FI" dirty="0" err="1">
                <a:latin typeface="Arial Narrow" panose="020B0606020202030204" pitchFamily="34" charset="0"/>
              </a:rPr>
              <a:t>finishing</a:t>
            </a:r>
            <a:r>
              <a:rPr lang="fi-FI" dirty="0">
                <a:latin typeface="Arial Narrow" panose="020B0606020202030204" pitchFamily="34" charset="0"/>
              </a:rPr>
              <a:t> and </a:t>
            </a:r>
            <a:r>
              <a:rPr lang="fi-FI" dirty="0" err="1">
                <a:latin typeface="Arial Narrow" panose="020B0606020202030204" pitchFamily="34" charset="0"/>
              </a:rPr>
              <a:t>updating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the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national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listing</a:t>
            </a:r>
            <a:r>
              <a:rPr lang="fi-FI" dirty="0">
                <a:latin typeface="Arial Narrow" panose="020B0606020202030204" pitchFamily="34" charset="0"/>
              </a:rPr>
              <a:t> of </a:t>
            </a:r>
            <a:r>
              <a:rPr lang="fi-FI" dirty="0" err="1">
                <a:latin typeface="Arial Narrow" panose="020B0606020202030204" pitchFamily="34" charset="0"/>
              </a:rPr>
              <a:t>valuable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heritage</a:t>
            </a:r>
            <a:r>
              <a:rPr lang="fi-FI" dirty="0">
                <a:latin typeface="Arial Narrow" panose="020B0606020202030204" pitchFamily="34" charset="0"/>
              </a:rPr>
              <a:t> for </a:t>
            </a:r>
            <a:r>
              <a:rPr lang="fi-FI" dirty="0" err="1">
                <a:latin typeface="Arial Narrow" panose="020B0606020202030204" pitchFamily="34" charset="0"/>
              </a:rPr>
              <a:t>the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government</a:t>
            </a:r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desicion</a:t>
            </a:r>
            <a:r>
              <a:rPr lang="fi-FI" dirty="0">
                <a:latin typeface="Arial Narrow" panose="020B0606020202030204" pitchFamily="34" charset="0"/>
              </a:rPr>
              <a:t> of </a:t>
            </a:r>
            <a:r>
              <a:rPr lang="fi-FI" dirty="0" err="1">
                <a:latin typeface="Arial Narrow" panose="020B0606020202030204" pitchFamily="34" charset="0"/>
              </a:rPr>
              <a:t>principle</a:t>
            </a:r>
            <a:r>
              <a:rPr lang="fi-FI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8" name="Tekstin paikkamerkki 1">
            <a:extLst>
              <a:ext uri="{FF2B5EF4-FFF2-40B4-BE49-F238E27FC236}">
                <a16:creationId xmlns:a16="http://schemas.microsoft.com/office/drawing/2014/main" id="{EEE62512-4629-407D-97A2-38EBD791B1EE}"/>
              </a:ext>
            </a:extLst>
          </p:cNvPr>
          <p:cNvSpPr txBox="1">
            <a:spLocks/>
          </p:cNvSpPr>
          <p:nvPr/>
        </p:nvSpPr>
        <p:spPr>
          <a:xfrm>
            <a:off x="7288862" y="2891884"/>
            <a:ext cx="447779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231F2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1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6421314-709C-9978-2DCB-4577F978D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210" y="0"/>
            <a:ext cx="5334000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255C12A2-8834-E4A8-9A10-673EE03052EA}"/>
              </a:ext>
            </a:extLst>
          </p:cNvPr>
          <p:cNvSpPr txBox="1"/>
          <p:nvPr/>
        </p:nvSpPr>
        <p:spPr>
          <a:xfrm rot="5400000">
            <a:off x="8241676" y="3105835"/>
            <a:ext cx="6353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Kuva: U A Saarinen 1953, MV, JOKA Journalistinen kuva-arkisto, UA Saarisen kokoelma.</a:t>
            </a:r>
          </a:p>
        </p:txBody>
      </p:sp>
    </p:spTree>
    <p:extLst>
      <p:ext uri="{BB962C8B-B14F-4D97-AF65-F5344CB8AC3E}">
        <p14:creationId xmlns:p14="http://schemas.microsoft.com/office/powerpoint/2010/main" val="34362198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A8FD3A85-CD49-4376-91E2-B6136C27543B}"/>
              </a:ext>
            </a:extLst>
          </p:cNvPr>
          <p:cNvSpPr txBox="1"/>
          <p:nvPr/>
        </p:nvSpPr>
        <p:spPr>
          <a:xfrm>
            <a:off x="581056" y="263921"/>
            <a:ext cx="8007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</a:t>
            </a: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i-FI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7D1E3DD-4675-EFA5-57C6-357750353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898" y="-304895"/>
            <a:ext cx="12725205" cy="7900231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C2964F4-B47E-8A40-79A5-9681E8C45C85}"/>
              </a:ext>
            </a:extLst>
          </p:cNvPr>
          <p:cNvSpPr txBox="1"/>
          <p:nvPr/>
        </p:nvSpPr>
        <p:spPr>
          <a:xfrm rot="5400000">
            <a:off x="9092154" y="3385870"/>
            <a:ext cx="5659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err="1">
                <a:solidFill>
                  <a:schemeClr val="bg1"/>
                </a:solidFill>
              </a:rPr>
              <a:t>Cleaning</a:t>
            </a:r>
            <a:r>
              <a:rPr lang="fi-FI" sz="1600" dirty="0">
                <a:solidFill>
                  <a:schemeClr val="bg1"/>
                </a:solidFill>
              </a:rPr>
              <a:t> of </a:t>
            </a:r>
            <a:r>
              <a:rPr lang="fi-FI" sz="1600" dirty="0" err="1">
                <a:solidFill>
                  <a:schemeClr val="bg1"/>
                </a:solidFill>
              </a:rPr>
              <a:t>the</a:t>
            </a:r>
            <a:r>
              <a:rPr lang="fi-FI" sz="1600" dirty="0">
                <a:solidFill>
                  <a:schemeClr val="bg1"/>
                </a:solidFill>
              </a:rPr>
              <a:t> </a:t>
            </a:r>
            <a:r>
              <a:rPr lang="fi-FI" sz="1600" dirty="0" err="1">
                <a:solidFill>
                  <a:schemeClr val="bg1"/>
                </a:solidFill>
              </a:rPr>
              <a:t>attics</a:t>
            </a:r>
            <a:r>
              <a:rPr lang="fi-FI" sz="1600" dirty="0">
                <a:solidFill>
                  <a:schemeClr val="bg1"/>
                </a:solidFill>
              </a:rPr>
              <a:t> in Helsinki, October 1939, </a:t>
            </a:r>
            <a:r>
              <a:rPr lang="fi-FI" sz="1600" dirty="0" err="1">
                <a:solidFill>
                  <a:schemeClr val="bg1"/>
                </a:solidFill>
              </a:rPr>
              <a:t>Finnish</a:t>
            </a:r>
            <a:r>
              <a:rPr lang="fi-FI" sz="1600" dirty="0">
                <a:solidFill>
                  <a:schemeClr val="bg1"/>
                </a:solidFill>
              </a:rPr>
              <a:t> </a:t>
            </a:r>
            <a:r>
              <a:rPr lang="fi-FI" sz="1600" dirty="0" err="1">
                <a:solidFill>
                  <a:schemeClr val="bg1"/>
                </a:solidFill>
              </a:rPr>
              <a:t>Heritage</a:t>
            </a:r>
            <a:r>
              <a:rPr lang="fi-FI" sz="1600" dirty="0">
                <a:solidFill>
                  <a:schemeClr val="bg1"/>
                </a:solidFill>
              </a:rPr>
              <a:t> </a:t>
            </a:r>
            <a:r>
              <a:rPr lang="fi-FI" sz="1600" dirty="0" err="1">
                <a:solidFill>
                  <a:schemeClr val="bg1"/>
                </a:solidFill>
              </a:rPr>
              <a:t>Agency</a:t>
            </a:r>
            <a:r>
              <a:rPr lang="fi-FI" sz="1600" dirty="0">
                <a:solidFill>
                  <a:schemeClr val="bg1"/>
                </a:solidFill>
              </a:rPr>
              <a:t>, </a:t>
            </a:r>
            <a:r>
              <a:rPr lang="fi-FI" sz="1600" dirty="0" err="1">
                <a:solidFill>
                  <a:schemeClr val="bg1"/>
                </a:solidFill>
              </a:rPr>
              <a:t>historical</a:t>
            </a:r>
            <a:r>
              <a:rPr lang="fi-FI" sz="1600" dirty="0">
                <a:solidFill>
                  <a:schemeClr val="bg1"/>
                </a:solidFill>
              </a:rPr>
              <a:t> </a:t>
            </a:r>
            <a:r>
              <a:rPr lang="fi-FI" sz="1600" dirty="0" err="1">
                <a:solidFill>
                  <a:schemeClr val="bg1"/>
                </a:solidFill>
              </a:rPr>
              <a:t>collections</a:t>
            </a:r>
            <a:r>
              <a:rPr lang="fi-FI" sz="1600" dirty="0">
                <a:solidFill>
                  <a:schemeClr val="bg1"/>
                </a:solidFill>
              </a:rPr>
              <a:t>. Hufvudstadsbladet (HK19391118:5).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BD83ED0-9F6B-C585-5566-BD3C9A2868E1}"/>
              </a:ext>
            </a:extLst>
          </p:cNvPr>
          <p:cNvSpPr txBox="1"/>
          <p:nvPr/>
        </p:nvSpPr>
        <p:spPr>
          <a:xfrm>
            <a:off x="581056" y="522514"/>
            <a:ext cx="6763173" cy="5078313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The cooperation </a:t>
            </a:r>
            <a:r>
              <a:rPr lang="en-US" b="1" dirty="0">
                <a:latin typeface="Arial Narrow" panose="020B0606020202030204" pitchFamily="34" charset="0"/>
              </a:rPr>
              <a:t>model for comprehensive security </a:t>
            </a:r>
            <a:r>
              <a:rPr lang="en-US" dirty="0">
                <a:latin typeface="Arial Narrow" panose="020B0606020202030204" pitchFamily="34" charset="0"/>
              </a:rPr>
              <a:t>in Finland is internationally unique and respected. It’s a model for collaboration in preparedness for public </a:t>
            </a:r>
            <a:r>
              <a:rPr lang="en-US" dirty="0" err="1">
                <a:latin typeface="Arial Narrow" panose="020B0606020202030204" pitchFamily="34" charset="0"/>
              </a:rPr>
              <a:t>authorieties</a:t>
            </a:r>
            <a:r>
              <a:rPr lang="en-US" dirty="0">
                <a:latin typeface="Arial Narrow" panose="020B0606020202030204" pitchFamily="34" charset="0"/>
              </a:rPr>
              <a:t>, businesses, </a:t>
            </a:r>
            <a:r>
              <a:rPr lang="en-US" dirty="0" err="1">
                <a:latin typeface="Arial Narrow" panose="020B0606020202030204" pitchFamily="34" charset="0"/>
              </a:rPr>
              <a:t>ngos</a:t>
            </a:r>
            <a:r>
              <a:rPr lang="en-US" dirty="0">
                <a:latin typeface="Arial Narrow" panose="020B0606020202030204" pitchFamily="34" charset="0"/>
              </a:rPr>
              <a:t> and citizens.</a:t>
            </a:r>
          </a:p>
          <a:p>
            <a:endParaRPr lang="fi-FI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>
                <a:latin typeface="Arial Narrow" panose="020B0606020202030204" pitchFamily="34" charset="0"/>
              </a:rPr>
              <a:t>Security </a:t>
            </a:r>
            <a:r>
              <a:rPr lang="fi-FI" b="1" dirty="0" err="1">
                <a:latin typeface="Arial Narrow" panose="020B0606020202030204" pitchFamily="34" charset="0"/>
              </a:rPr>
              <a:t>Strategy</a:t>
            </a:r>
            <a:r>
              <a:rPr lang="fi-FI" b="1" dirty="0">
                <a:latin typeface="Arial Narrow" panose="020B0606020202030204" pitchFamily="34" charset="0"/>
              </a:rPr>
              <a:t> for </a:t>
            </a:r>
            <a:r>
              <a:rPr lang="fi-FI" b="1" dirty="0" err="1">
                <a:latin typeface="Arial Narrow" panose="020B0606020202030204" pitchFamily="34" charset="0"/>
              </a:rPr>
              <a:t>Society</a:t>
            </a:r>
            <a:r>
              <a:rPr lang="fi-FI" b="1" dirty="0">
                <a:latin typeface="Arial Narrow" panose="020B0606020202030204" pitchFamily="34" charset="0"/>
              </a:rPr>
              <a:t> </a:t>
            </a:r>
            <a:r>
              <a:rPr lang="fi-FI" dirty="0" err="1">
                <a:latin typeface="Arial Narrow" panose="020B0606020202030204" pitchFamily="34" charset="0"/>
              </a:rPr>
              <a:t>from</a:t>
            </a:r>
            <a:r>
              <a:rPr lang="fi-FI" dirty="0">
                <a:latin typeface="Arial Narrow" panose="020B0606020202030204" pitchFamily="34" charset="0"/>
              </a:rPr>
              <a:t> 2017</a:t>
            </a:r>
            <a:r>
              <a:rPr lang="en-US" dirty="0">
                <a:latin typeface="Arial Narrow" panose="020B0606020202030204" pitchFamily="34" charset="0"/>
              </a:rPr>
              <a:t> lays out vital functions in society, i.e. the basic functions – also cultural heritage - that must be safeguarded under all conditions and at all operative levels. </a:t>
            </a:r>
            <a:r>
              <a:rPr lang="en-US" dirty="0">
                <a:latin typeface="Arial Narrow" panose="020B0606020202030204" pitchFamily="34" charset="0"/>
                <a:hlinkClick r:id="rId3"/>
              </a:rPr>
              <a:t>https://turvallisuuskomitea.fi/wp-content/uploads/2018/04/YTS_2017_english.pdf</a:t>
            </a:r>
            <a:endParaRPr lang="en-US" dirty="0">
              <a:latin typeface="Arial Narrow" panose="020B0606020202030204" pitchFamily="34" charset="0"/>
            </a:endParaRPr>
          </a:p>
          <a:p>
            <a:endParaRPr lang="fi-FI" dirty="0">
              <a:latin typeface="Arial Narrow" panose="020B0606020202030204" pitchFamily="34" charset="0"/>
            </a:endParaRPr>
          </a:p>
          <a:p>
            <a:pPr lvl="1"/>
            <a:r>
              <a:rPr lang="fi-FI" dirty="0">
                <a:latin typeface="Arial Narrow" panose="020B0606020202030204" pitchFamily="34" charset="0"/>
              </a:rPr>
              <a:t> </a:t>
            </a:r>
            <a:r>
              <a:rPr lang="fi-FI" b="1" dirty="0">
                <a:latin typeface="Arial Narrow" panose="020B0606020202030204" pitchFamily="34" charset="0"/>
              </a:rPr>
              <a:t>-&gt; </a:t>
            </a:r>
            <a:r>
              <a:rPr lang="fi-FI" b="1" dirty="0" err="1">
                <a:latin typeface="Arial Narrow" panose="020B0606020202030204" pitchFamily="34" charset="0"/>
              </a:rPr>
              <a:t>our</a:t>
            </a:r>
            <a:r>
              <a:rPr lang="fi-FI" b="1" dirty="0">
                <a:latin typeface="Arial Narrow" panose="020B0606020202030204" pitchFamily="34" charset="0"/>
              </a:rPr>
              <a:t> </a:t>
            </a:r>
            <a:r>
              <a:rPr lang="fi-FI" b="1" dirty="0" err="1">
                <a:latin typeface="Arial Narrow" panose="020B0606020202030204" pitchFamily="34" charset="0"/>
              </a:rPr>
              <a:t>goal</a:t>
            </a:r>
            <a:r>
              <a:rPr lang="fi-FI" b="1" dirty="0">
                <a:latin typeface="Arial Narrow" panose="020B0606020202030204" pitchFamily="34" charset="0"/>
              </a:rPr>
              <a:t> to </a:t>
            </a:r>
            <a:r>
              <a:rPr lang="fi-FI" b="1" dirty="0" err="1">
                <a:latin typeface="Arial Narrow" panose="020B0606020202030204" pitchFamily="34" charset="0"/>
              </a:rPr>
              <a:t>strengthen</a:t>
            </a:r>
            <a:r>
              <a:rPr lang="fi-FI" b="1" dirty="0">
                <a:latin typeface="Arial Narrow" panose="020B0606020202030204" pitchFamily="34" charset="0"/>
              </a:rPr>
              <a:t> </a:t>
            </a:r>
            <a:r>
              <a:rPr lang="fi-FI" b="1" dirty="0" err="1">
                <a:latin typeface="Arial Narrow" panose="020B0606020202030204" pitchFamily="34" charset="0"/>
              </a:rPr>
              <a:t>the</a:t>
            </a:r>
            <a:r>
              <a:rPr lang="fi-FI" b="1" dirty="0">
                <a:latin typeface="Arial Narrow" panose="020B0606020202030204" pitchFamily="34" charset="0"/>
              </a:rPr>
              <a:t> </a:t>
            </a:r>
            <a:r>
              <a:rPr lang="fi-FI" b="1" dirty="0" err="1">
                <a:latin typeface="Arial Narrow" panose="020B0606020202030204" pitchFamily="34" charset="0"/>
              </a:rPr>
              <a:t>role</a:t>
            </a:r>
            <a:r>
              <a:rPr lang="fi-FI" b="1" dirty="0">
                <a:latin typeface="Arial Narrow" panose="020B0606020202030204" pitchFamily="34" charset="0"/>
              </a:rPr>
              <a:t> of </a:t>
            </a:r>
            <a:r>
              <a:rPr lang="fi-FI" b="1" dirty="0" err="1">
                <a:latin typeface="Arial Narrow" panose="020B0606020202030204" pitchFamily="34" charset="0"/>
              </a:rPr>
              <a:t>cultural</a:t>
            </a:r>
            <a:r>
              <a:rPr lang="fi-FI" b="1" dirty="0">
                <a:latin typeface="Arial Narrow" panose="020B0606020202030204" pitchFamily="34" charset="0"/>
              </a:rPr>
              <a:t> </a:t>
            </a:r>
            <a:r>
              <a:rPr lang="fi-FI" b="1" dirty="0" err="1">
                <a:latin typeface="Arial Narrow" panose="020B0606020202030204" pitchFamily="34" charset="0"/>
              </a:rPr>
              <a:t>heritage</a:t>
            </a:r>
            <a:r>
              <a:rPr lang="fi-FI" b="1" dirty="0">
                <a:latin typeface="Arial Narrow" panose="020B0606020202030204" pitchFamily="34" charset="0"/>
              </a:rPr>
              <a:t> as </a:t>
            </a:r>
            <a:r>
              <a:rPr lang="fi-FI" b="1" dirty="0" err="1">
                <a:latin typeface="Arial Narrow" panose="020B0606020202030204" pitchFamily="34" charset="0"/>
              </a:rPr>
              <a:t>part</a:t>
            </a:r>
            <a:r>
              <a:rPr lang="fi-FI" b="1" dirty="0">
                <a:latin typeface="Arial Narrow" panose="020B0606020202030204" pitchFamily="34" charset="0"/>
              </a:rPr>
              <a:t> of </a:t>
            </a:r>
            <a:r>
              <a:rPr lang="fi-FI" b="1" dirty="0" err="1">
                <a:latin typeface="Arial Narrow" panose="020B0606020202030204" pitchFamily="34" charset="0"/>
              </a:rPr>
              <a:t>the</a:t>
            </a:r>
            <a:r>
              <a:rPr lang="fi-FI" b="1" dirty="0">
                <a:latin typeface="Arial Narrow" panose="020B0606020202030204" pitchFamily="34" charset="0"/>
              </a:rPr>
              <a:t> </a:t>
            </a:r>
            <a:r>
              <a:rPr lang="fi-FI" b="1" dirty="0" err="1">
                <a:latin typeface="Arial Narrow" panose="020B0606020202030204" pitchFamily="34" charset="0"/>
              </a:rPr>
              <a:t>mental</a:t>
            </a:r>
            <a:r>
              <a:rPr lang="fi-FI" b="1" dirty="0">
                <a:latin typeface="Arial Narrow" panose="020B0606020202030204" pitchFamily="34" charset="0"/>
              </a:rPr>
              <a:t> and </a:t>
            </a:r>
            <a:r>
              <a:rPr lang="fi-FI" b="1" dirty="0" err="1">
                <a:latin typeface="Arial Narrow" panose="020B0606020202030204" pitchFamily="34" charset="0"/>
              </a:rPr>
              <a:t>psychological</a:t>
            </a:r>
            <a:r>
              <a:rPr lang="fi-FI" b="1" dirty="0">
                <a:latin typeface="Arial Narrow" panose="020B0606020202030204" pitchFamily="34" charset="0"/>
              </a:rPr>
              <a:t> </a:t>
            </a:r>
            <a:r>
              <a:rPr lang="fi-FI" b="1" dirty="0" err="1">
                <a:latin typeface="Arial Narrow" panose="020B0606020202030204" pitchFamily="34" charset="0"/>
              </a:rPr>
              <a:t>resilience</a:t>
            </a:r>
            <a:r>
              <a:rPr lang="fi-FI" b="1" dirty="0">
                <a:latin typeface="Arial Narrow" panose="020B0606020202030204" pitchFamily="34" charset="0"/>
              </a:rPr>
              <a:t> in </a:t>
            </a:r>
            <a:r>
              <a:rPr lang="fi-FI" b="1" dirty="0" err="1">
                <a:latin typeface="Arial Narrow" panose="020B0606020202030204" pitchFamily="34" charset="0"/>
              </a:rPr>
              <a:t>the</a:t>
            </a:r>
            <a:r>
              <a:rPr lang="fi-FI" b="1" dirty="0">
                <a:latin typeface="Arial Narrow" panose="020B0606020202030204" pitchFamily="34" charset="0"/>
              </a:rPr>
              <a:t> </a:t>
            </a:r>
            <a:r>
              <a:rPr lang="fi-FI" b="1" dirty="0" err="1">
                <a:latin typeface="Arial Narrow" panose="020B0606020202030204" pitchFamily="34" charset="0"/>
              </a:rPr>
              <a:t>society</a:t>
            </a:r>
            <a:r>
              <a:rPr lang="fi-FI" b="1" dirty="0">
                <a:latin typeface="Arial Narrow" panose="020B0606020202030204" pitchFamily="34" charset="0"/>
              </a:rPr>
              <a:t> as </a:t>
            </a:r>
            <a:r>
              <a:rPr lang="fi-FI" b="1" dirty="0" err="1">
                <a:latin typeface="Arial Narrow" panose="020B0606020202030204" pitchFamily="34" charset="0"/>
              </a:rPr>
              <a:t>well</a:t>
            </a:r>
            <a:r>
              <a:rPr lang="fi-FI" b="1" dirty="0">
                <a:latin typeface="Arial Narrow" panose="020B0606020202030204" pitchFamily="34" charset="0"/>
              </a:rPr>
              <a:t> as </a:t>
            </a:r>
            <a:r>
              <a:rPr lang="fi-FI" b="1" dirty="0" err="1">
                <a:latin typeface="Arial Narrow" panose="020B0606020202030204" pitchFamily="34" charset="0"/>
              </a:rPr>
              <a:t>get</a:t>
            </a:r>
            <a:r>
              <a:rPr lang="fi-FI" b="1" dirty="0">
                <a:latin typeface="Arial Narrow" panose="020B0606020202030204" pitchFamily="34" charset="0"/>
              </a:rPr>
              <a:t> a </a:t>
            </a:r>
            <a:r>
              <a:rPr lang="fi-FI" b="1" dirty="0" err="1">
                <a:latin typeface="Arial Narrow" panose="020B0606020202030204" pitchFamily="34" charset="0"/>
              </a:rPr>
              <a:t>clear</a:t>
            </a:r>
            <a:r>
              <a:rPr lang="fi-FI" b="1" dirty="0">
                <a:latin typeface="Arial Narrow" panose="020B0606020202030204" pitchFamily="34" charset="0"/>
              </a:rPr>
              <a:t> </a:t>
            </a:r>
            <a:r>
              <a:rPr lang="fi-FI" b="1" dirty="0" err="1">
                <a:latin typeface="Arial Narrow" panose="020B0606020202030204" pitchFamily="34" charset="0"/>
              </a:rPr>
              <a:t>mandate</a:t>
            </a:r>
            <a:r>
              <a:rPr lang="fi-FI" b="1" dirty="0">
                <a:latin typeface="Arial Narrow" panose="020B0606020202030204" pitchFamily="34" charset="0"/>
              </a:rPr>
              <a:t> and </a:t>
            </a:r>
            <a:r>
              <a:rPr lang="fi-FI" b="1" dirty="0" err="1">
                <a:latin typeface="Arial Narrow" panose="020B0606020202030204" pitchFamily="34" charset="0"/>
              </a:rPr>
              <a:t>recognition</a:t>
            </a:r>
            <a:r>
              <a:rPr lang="fi-FI" b="1" dirty="0">
                <a:latin typeface="Arial Narrow" panose="020B0606020202030204" pitchFamily="34" charset="0"/>
              </a:rPr>
              <a:t>  and </a:t>
            </a:r>
            <a:r>
              <a:rPr lang="fi-FI" b="1" dirty="0" err="1">
                <a:latin typeface="Arial Narrow" panose="020B0606020202030204" pitchFamily="34" charset="0"/>
              </a:rPr>
              <a:t>even</a:t>
            </a:r>
            <a:r>
              <a:rPr lang="fi-FI" b="1" dirty="0">
                <a:latin typeface="Arial Narrow" panose="020B0606020202030204" pitchFamily="34" charset="0"/>
              </a:rPr>
              <a:t> some </a:t>
            </a:r>
            <a:r>
              <a:rPr lang="fi-FI" b="1" dirty="0" err="1">
                <a:latin typeface="Arial Narrow" panose="020B0606020202030204" pitchFamily="34" charset="0"/>
              </a:rPr>
              <a:t>resources</a:t>
            </a:r>
            <a:r>
              <a:rPr lang="fi-FI" b="1" dirty="0">
                <a:latin typeface="Arial Narrow" panose="020B0606020202030204" pitchFamily="34" charset="0"/>
              </a:rPr>
              <a:t>  as an </a:t>
            </a:r>
            <a:r>
              <a:rPr lang="fi-FI" b="1" dirty="0" err="1">
                <a:latin typeface="Arial Narrow" panose="020B0606020202030204" pitchFamily="34" charset="0"/>
              </a:rPr>
              <a:t>official</a:t>
            </a:r>
            <a:r>
              <a:rPr lang="fi-FI" b="1" dirty="0">
                <a:latin typeface="Arial Narrow" panose="020B0606020202030204" pitchFamily="34" charset="0"/>
              </a:rPr>
              <a:t> </a:t>
            </a:r>
            <a:r>
              <a:rPr lang="fi-FI" b="1" dirty="0" err="1">
                <a:latin typeface="Arial Narrow" panose="020B0606020202030204" pitchFamily="34" charset="0"/>
              </a:rPr>
              <a:t>actor</a:t>
            </a:r>
            <a:r>
              <a:rPr lang="fi-FI" b="1" dirty="0">
                <a:latin typeface="Arial Narrow" panose="020B0606020202030204" pitchFamily="34" charset="0"/>
              </a:rPr>
              <a:t> and </a:t>
            </a:r>
            <a:r>
              <a:rPr lang="fi-FI" b="1" dirty="0" err="1">
                <a:latin typeface="Arial Narrow" panose="020B0606020202030204" pitchFamily="34" charset="0"/>
              </a:rPr>
              <a:t>agency</a:t>
            </a:r>
            <a:r>
              <a:rPr lang="fi-FI" b="1" dirty="0">
                <a:latin typeface="Arial Narrow" panose="020B0606020202030204" pitchFamily="34" charset="0"/>
              </a:rPr>
              <a:t> in </a:t>
            </a:r>
            <a:r>
              <a:rPr lang="fi-FI" b="1" dirty="0" err="1">
                <a:latin typeface="Arial Narrow" panose="020B0606020202030204" pitchFamily="34" charset="0"/>
              </a:rPr>
              <a:t>this</a:t>
            </a:r>
            <a:r>
              <a:rPr lang="fi-FI" b="1" dirty="0">
                <a:latin typeface="Arial Narrow" panose="020B0606020202030204" pitchFamily="34" charset="0"/>
              </a:rPr>
              <a:t> </a:t>
            </a:r>
            <a:r>
              <a:rPr lang="fi-FI" b="1" dirty="0" err="1">
                <a:latin typeface="Arial Narrow" panose="020B0606020202030204" pitchFamily="34" charset="0"/>
              </a:rPr>
              <a:t>field</a:t>
            </a:r>
            <a:r>
              <a:rPr lang="fi-FI" b="1" dirty="0">
                <a:latin typeface="Arial Narrow" panose="020B0606020202030204" pitchFamily="34" charset="0"/>
              </a:rPr>
              <a:t>.</a:t>
            </a:r>
          </a:p>
          <a:p>
            <a:endParaRPr lang="en-US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Parliament elections in April; proposals for enhancing preparedness in heritage given to government program through the Ministry of Education and Culture.</a:t>
            </a:r>
            <a:endParaRPr lang="fi-FI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005397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eme-Museoviras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Museovirasto" id="{43BEABFB-26E8-4323-9F7B-F09482C1EDB2}" vid="{9A0AB02C-07CB-44B2-B209-8CCE16B4A669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510</Words>
  <Application>Microsoft Office PowerPoint</Application>
  <PresentationFormat>Laajakuva</PresentationFormat>
  <Paragraphs>30</Paragraphs>
  <Slides>5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9" baseType="lpstr">
      <vt:lpstr>Arial</vt:lpstr>
      <vt:lpstr>Arial Narrow</vt:lpstr>
      <vt:lpstr>Calibri</vt:lpstr>
      <vt:lpstr>Theme-Museovirasto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News from the Finnish Heritage Agency  Director general Tiina Merisalo and Head of department of Cultural Environment Services Ulla Salmela EHHF Edinburgh 18.-20.5.2022</dc:title>
  <dc:creator>Merisalo, Tiina</dc:creator>
  <cp:lastModifiedBy>Merisalo, Tiina</cp:lastModifiedBy>
  <cp:revision>16</cp:revision>
  <dcterms:created xsi:type="dcterms:W3CDTF">2022-05-16T14:53:08Z</dcterms:created>
  <dcterms:modified xsi:type="dcterms:W3CDTF">2023-02-01T10:02:30Z</dcterms:modified>
</cp:coreProperties>
</file>